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8" r:id="rId4"/>
    <p:sldMasterId id="2147483799" r:id="rId5"/>
    <p:sldMasterId id="2147483800" r:id="rId6"/>
  </p:sldMasterIdLst>
  <p:notesMasterIdLst>
    <p:notesMasterId r:id="rId8"/>
  </p:notesMasterIdLst>
  <p:handoutMasterIdLst>
    <p:handoutMasterId r:id="rId9"/>
  </p:handoutMasterIdLst>
  <p:sldIdLst>
    <p:sldId id="1223" r:id="rId7"/>
  </p:sldIdLst>
  <p:sldSz cx="12192000" cy="6858000"/>
  <p:notesSz cx="6858000" cy="9144000"/>
  <p:embeddedFontLst>
    <p:embeddedFont>
      <p:font typeface="Aharoni" panose="02010803020104030203" pitchFamily="2" charset="-79"/>
      <p:bold r:id="rId10"/>
    </p:embeddedFont>
    <p:embeddedFont>
      <p:font typeface="Fraunces 72pt Black" panose="020B0604020202020204" charset="0"/>
      <p:bold r:id="rId11"/>
    </p:embeddedFont>
    <p:embeddedFont>
      <p:font typeface="Plus Jakarta Sans" panose="020B0604020202020204" charset="0"/>
      <p:regular r:id="rId12"/>
      <p:bold r:id="rId13"/>
      <p:italic r:id="rId14"/>
      <p:boldItalic r:id="rId1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08B6A8D-A795-F143-82F0-352B7D70951C}">
          <p14:sldIdLst>
            <p14:sldId id="12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46E"/>
    <a:srgbClr val="01031B"/>
    <a:srgbClr val="F8CC45"/>
    <a:srgbClr val="EA5397"/>
    <a:srgbClr val="4D4D4D"/>
    <a:srgbClr val="FE2597"/>
    <a:srgbClr val="EA5297"/>
    <a:srgbClr val="8219D8"/>
    <a:srgbClr val="FF5722"/>
    <a:srgbClr val="1BB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9E3EE-FF69-ED9A-EA36-3755AA6ACE88}" v="1" dt="2026-01-19T16:45:45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/>
    <p:restoredTop sz="93333" autoAdjust="0"/>
  </p:normalViewPr>
  <p:slideViewPr>
    <p:cSldViewPr snapToGrid="0">
      <p:cViewPr varScale="1">
        <p:scale>
          <a:sx n="73" d="100"/>
          <a:sy n="73" d="100"/>
        </p:scale>
        <p:origin x="974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30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ette LE FLOCH" userId="S::yvette.lefloch@conserto.pro::c09d141b-b652-4bb2-adfa-62961d698c85" providerId="AD" clId="Web-{3309E3EE-FF69-ED9A-EA36-3755AA6ACE88}"/>
    <pc:docChg chg="delSld modSection">
      <pc:chgData name="Yvette LE FLOCH" userId="S::yvette.lefloch@conserto.pro::c09d141b-b652-4bb2-adfa-62961d698c85" providerId="AD" clId="Web-{3309E3EE-FF69-ED9A-EA36-3755AA6ACE88}" dt="2026-01-19T16:45:45.851" v="0"/>
      <pc:docMkLst>
        <pc:docMk/>
      </pc:docMkLst>
      <pc:sldChg chg="del">
        <pc:chgData name="Yvette LE FLOCH" userId="S::yvette.lefloch@conserto.pro::c09d141b-b652-4bb2-adfa-62961d698c85" providerId="AD" clId="Web-{3309E3EE-FF69-ED9A-EA36-3755AA6ACE88}" dt="2026-01-19T16:45:45.851" v="0"/>
        <pc:sldMkLst>
          <pc:docMk/>
          <pc:sldMk cId="2928645585" sldId="1220"/>
        </pc:sldMkLst>
      </pc:sldChg>
    </pc:docChg>
  </pc:docChgLst>
  <pc:docChgLst>
    <pc:chgData name="Aurelie ROBERT" userId="eb37d481-4614-4917-ba5a-5c735f6726d5" providerId="ADAL" clId="{A56DAEE0-5113-4E9F-9798-68357BB8704B}"/>
    <pc:docChg chg="undo custSel addSld delSld modSld sldOrd modSection">
      <pc:chgData name="Aurelie ROBERT" userId="eb37d481-4614-4917-ba5a-5c735f6726d5" providerId="ADAL" clId="{A56DAEE0-5113-4E9F-9798-68357BB8704B}" dt="2025-12-30T09:53:50.362" v="4022" actId="20577"/>
      <pc:docMkLst>
        <pc:docMk/>
      </pc:docMkLst>
      <pc:sldChg chg="addSp delSp modSp new mod">
        <pc:chgData name="Aurelie ROBERT" userId="eb37d481-4614-4917-ba5a-5c735f6726d5" providerId="ADAL" clId="{A56DAEE0-5113-4E9F-9798-68357BB8704B}" dt="2025-12-30T09:49:08.308" v="3587" actId="1076"/>
        <pc:sldMkLst>
          <pc:docMk/>
          <pc:sldMk cId="1452709920" sldId="1223"/>
        </pc:sldMkLst>
        <pc:spChg chg="add mod">
          <ac:chgData name="Aurelie ROBERT" userId="eb37d481-4614-4917-ba5a-5c735f6726d5" providerId="ADAL" clId="{A56DAEE0-5113-4E9F-9798-68357BB8704B}" dt="2025-12-30T09:46:58.717" v="3574" actId="14100"/>
          <ac:spMkLst>
            <pc:docMk/>
            <pc:sldMk cId="1452709920" sldId="1223"/>
            <ac:spMk id="2" creationId="{DD823491-8FEF-EB1C-9BAD-ECA1360698DB}"/>
          </ac:spMkLst>
        </pc:spChg>
        <pc:spChg chg="add mod">
          <ac:chgData name="Aurelie ROBERT" userId="eb37d481-4614-4917-ba5a-5c735f6726d5" providerId="ADAL" clId="{A56DAEE0-5113-4E9F-9798-68357BB8704B}" dt="2025-12-30T09:47:14.647" v="3578" actId="255"/>
          <ac:spMkLst>
            <pc:docMk/>
            <pc:sldMk cId="1452709920" sldId="1223"/>
            <ac:spMk id="3" creationId="{BFD8098A-0C46-A04A-D9EC-A67ECD973588}"/>
          </ac:spMkLst>
        </pc:spChg>
        <pc:spChg chg="add mod">
          <ac:chgData name="Aurelie ROBERT" userId="eb37d481-4614-4917-ba5a-5c735f6726d5" providerId="ADAL" clId="{A56DAEE0-5113-4E9F-9798-68357BB8704B}" dt="2025-12-30T09:47:10.427" v="3577" actId="1076"/>
          <ac:spMkLst>
            <pc:docMk/>
            <pc:sldMk cId="1452709920" sldId="1223"/>
            <ac:spMk id="4" creationId="{EAEC56CA-7D84-A8DD-C9E8-8ED2E35F21F4}"/>
          </ac:spMkLst>
        </pc:spChg>
        <pc:spChg chg="add mod">
          <ac:chgData name="Aurelie ROBERT" userId="eb37d481-4614-4917-ba5a-5c735f6726d5" providerId="ADAL" clId="{A56DAEE0-5113-4E9F-9798-68357BB8704B}" dt="2025-12-30T09:49:08.308" v="3587" actId="1076"/>
          <ac:spMkLst>
            <pc:docMk/>
            <pc:sldMk cId="1452709920" sldId="1223"/>
            <ac:spMk id="5" creationId="{A10B98E6-8AC1-77B3-CFE4-C5A8F8ACD130}"/>
          </ac:spMkLst>
        </pc:spChg>
        <pc:spChg chg="add mod">
          <ac:chgData name="Aurelie ROBERT" userId="eb37d481-4614-4917-ba5a-5c735f6726d5" providerId="ADAL" clId="{A56DAEE0-5113-4E9F-9798-68357BB8704B}" dt="2025-12-30T09:46:56.029" v="3573" actId="1076"/>
          <ac:spMkLst>
            <pc:docMk/>
            <pc:sldMk cId="1452709920" sldId="1223"/>
            <ac:spMk id="6" creationId="{F507D609-FC30-E4D6-B219-B72C95108C62}"/>
          </ac:spMkLst>
        </pc:spChg>
        <pc:spChg chg="add mod">
          <ac:chgData name="Aurelie ROBERT" userId="eb37d481-4614-4917-ba5a-5c735f6726d5" providerId="ADAL" clId="{A56DAEE0-5113-4E9F-9798-68357BB8704B}" dt="2025-12-30T09:46:44.729" v="3572" actId="1076"/>
          <ac:spMkLst>
            <pc:docMk/>
            <pc:sldMk cId="1452709920" sldId="1223"/>
            <ac:spMk id="7" creationId="{C9F47909-2DED-0037-6BEB-E9A2AB8F93F8}"/>
          </ac:spMkLst>
        </pc:spChg>
        <pc:spChg chg="add mod">
          <ac:chgData name="Aurelie ROBERT" userId="eb37d481-4614-4917-ba5a-5c735f6726d5" providerId="ADAL" clId="{A56DAEE0-5113-4E9F-9798-68357BB8704B}" dt="2025-12-30T09:47:31.876" v="3584" actId="1076"/>
          <ac:spMkLst>
            <pc:docMk/>
            <pc:sldMk cId="1452709920" sldId="1223"/>
            <ac:spMk id="8" creationId="{B0967DE4-6F2F-C077-F444-FDC83A7000D5}"/>
          </ac:spMkLst>
        </pc:spChg>
        <pc:spChg chg="add mod">
          <ac:chgData name="Aurelie ROBERT" userId="eb37d481-4614-4917-ba5a-5c735f6726d5" providerId="ADAL" clId="{A56DAEE0-5113-4E9F-9798-68357BB8704B}" dt="2025-12-30T09:46:35.828" v="3571" actId="1076"/>
          <ac:spMkLst>
            <pc:docMk/>
            <pc:sldMk cId="1452709920" sldId="1223"/>
            <ac:spMk id="10" creationId="{68DC16AF-3CDD-6978-F321-3C821D9F29EE}"/>
          </ac:spMkLst>
        </pc:spChg>
        <pc:spChg chg="add mod">
          <ac:chgData name="Aurelie ROBERT" userId="eb37d481-4614-4917-ba5a-5c735f6726d5" providerId="ADAL" clId="{A56DAEE0-5113-4E9F-9798-68357BB8704B}" dt="2025-12-30T09:38:12.277" v="3353" actId="1076"/>
          <ac:spMkLst>
            <pc:docMk/>
            <pc:sldMk cId="1452709920" sldId="1223"/>
            <ac:spMk id="20" creationId="{EA0F0731-24F0-A152-D455-10EE1EC9E7C7}"/>
          </ac:spMkLst>
        </pc:spChg>
        <pc:spChg chg="add mod">
          <ac:chgData name="Aurelie ROBERT" userId="eb37d481-4614-4917-ba5a-5c735f6726d5" providerId="ADAL" clId="{A56DAEE0-5113-4E9F-9798-68357BB8704B}" dt="2025-12-29T16:36:17.178" v="2985" actId="1076"/>
          <ac:spMkLst>
            <pc:docMk/>
            <pc:sldMk cId="1452709920" sldId="1223"/>
            <ac:spMk id="24" creationId="{79F70C34-26D2-DA3E-B5B7-C983A6D2309F}"/>
          </ac:spMkLst>
        </pc:spChg>
        <pc:spChg chg="add mod">
          <ac:chgData name="Aurelie ROBERT" userId="eb37d481-4614-4917-ba5a-5c735f6726d5" providerId="ADAL" clId="{A56DAEE0-5113-4E9F-9798-68357BB8704B}" dt="2025-12-30T09:38:23.805" v="3356" actId="1076"/>
          <ac:spMkLst>
            <pc:docMk/>
            <pc:sldMk cId="1452709920" sldId="1223"/>
            <ac:spMk id="29" creationId="{90AA0611-C9F3-DB28-E693-C2A27E86FEC4}"/>
          </ac:spMkLst>
        </pc:spChg>
        <pc:spChg chg="add mod">
          <ac:chgData name="Aurelie ROBERT" userId="eb37d481-4614-4917-ba5a-5c735f6726d5" providerId="ADAL" clId="{A56DAEE0-5113-4E9F-9798-68357BB8704B}" dt="2025-12-30T09:33:31.743" v="3271" actId="1036"/>
          <ac:spMkLst>
            <pc:docMk/>
            <pc:sldMk cId="1452709920" sldId="1223"/>
            <ac:spMk id="31" creationId="{89E9B505-09DB-EBC6-85B4-097B32BC07C9}"/>
          </ac:spMkLst>
        </pc:spChg>
        <pc:spChg chg="add mod">
          <ac:chgData name="Aurelie ROBERT" userId="eb37d481-4614-4917-ba5a-5c735f6726d5" providerId="ADAL" clId="{A56DAEE0-5113-4E9F-9798-68357BB8704B}" dt="2025-12-30T09:38:19.501" v="3355" actId="1076"/>
          <ac:spMkLst>
            <pc:docMk/>
            <pc:sldMk cId="1452709920" sldId="1223"/>
            <ac:spMk id="32" creationId="{0B22BF81-CE2D-C541-E3EF-69FC755C1FF3}"/>
          </ac:spMkLst>
        </pc:spChg>
        <pc:spChg chg="add mod">
          <ac:chgData name="Aurelie ROBERT" userId="eb37d481-4614-4917-ba5a-5c735f6726d5" providerId="ADAL" clId="{A56DAEE0-5113-4E9F-9798-68357BB8704B}" dt="2025-12-30T09:26:18.766" v="3186" actId="207"/>
          <ac:spMkLst>
            <pc:docMk/>
            <pc:sldMk cId="1452709920" sldId="1223"/>
            <ac:spMk id="44" creationId="{9D5B97F8-4FCF-0CAC-C6F3-A598A3071B31}"/>
          </ac:spMkLst>
        </pc:spChg>
        <pc:spChg chg="add mod">
          <ac:chgData name="Aurelie ROBERT" userId="eb37d481-4614-4917-ba5a-5c735f6726d5" providerId="ADAL" clId="{A56DAEE0-5113-4E9F-9798-68357BB8704B}" dt="2025-12-30T09:45:30.328" v="3509" actId="122"/>
          <ac:spMkLst>
            <pc:docMk/>
            <pc:sldMk cId="1452709920" sldId="1223"/>
            <ac:spMk id="45" creationId="{E617BC2F-B088-8B4F-2C37-22DFC0BA271D}"/>
          </ac:spMkLst>
        </pc:spChg>
        <pc:spChg chg="add mod">
          <ac:chgData name="Aurelie ROBERT" userId="eb37d481-4614-4917-ba5a-5c735f6726d5" providerId="ADAL" clId="{A56DAEE0-5113-4E9F-9798-68357BB8704B}" dt="2025-12-30T09:46:01.478" v="3566" actId="20577"/>
          <ac:spMkLst>
            <pc:docMk/>
            <pc:sldMk cId="1452709920" sldId="1223"/>
            <ac:spMk id="46" creationId="{2D03E410-E589-26BD-ABAC-FFE3F940DFA2}"/>
          </ac:spMkLst>
        </pc:spChg>
        <pc:spChg chg="add mod">
          <ac:chgData name="Aurelie ROBERT" userId="eb37d481-4614-4917-ba5a-5c735f6726d5" providerId="ADAL" clId="{A56DAEE0-5113-4E9F-9798-68357BB8704B}" dt="2025-12-30T09:38:05.682" v="3351" actId="1076"/>
          <ac:spMkLst>
            <pc:docMk/>
            <pc:sldMk cId="1452709920" sldId="1223"/>
            <ac:spMk id="49" creationId="{E609F345-1FD9-47B7-F9E8-46EC55F79EC5}"/>
          </ac:spMkLst>
        </pc:spChg>
        <pc:spChg chg="add mod">
          <ac:chgData name="Aurelie ROBERT" userId="eb37d481-4614-4917-ba5a-5c735f6726d5" providerId="ADAL" clId="{A56DAEE0-5113-4E9F-9798-68357BB8704B}" dt="2025-12-30T09:34:13.909" v="3296" actId="1076"/>
          <ac:spMkLst>
            <pc:docMk/>
            <pc:sldMk cId="1452709920" sldId="1223"/>
            <ac:spMk id="51" creationId="{7083D9C3-D2A3-1015-A1A6-23A8380073F6}"/>
          </ac:spMkLst>
        </pc:spChg>
        <pc:spChg chg="add mod">
          <ac:chgData name="Aurelie ROBERT" userId="eb37d481-4614-4917-ba5a-5c735f6726d5" providerId="ADAL" clId="{A56DAEE0-5113-4E9F-9798-68357BB8704B}" dt="2025-12-30T09:33:48.064" v="3275" actId="122"/>
          <ac:spMkLst>
            <pc:docMk/>
            <pc:sldMk cId="1452709920" sldId="1223"/>
            <ac:spMk id="52" creationId="{81AC90CE-9E96-3624-33D6-69DBA58F140B}"/>
          </ac:spMkLst>
        </pc:spChg>
        <pc:spChg chg="add mod">
          <ac:chgData name="Aurelie ROBERT" userId="eb37d481-4614-4917-ba5a-5c735f6726d5" providerId="ADAL" clId="{A56DAEE0-5113-4E9F-9798-68357BB8704B}" dt="2025-12-30T09:34:47.474" v="3306" actId="122"/>
          <ac:spMkLst>
            <pc:docMk/>
            <pc:sldMk cId="1452709920" sldId="1223"/>
            <ac:spMk id="63" creationId="{B5221A88-BEDB-A06F-45BD-E74731F96BA3}"/>
          </ac:spMkLst>
        </pc:spChg>
        <pc:spChg chg="add mod">
          <ac:chgData name="Aurelie ROBERT" userId="eb37d481-4614-4917-ba5a-5c735f6726d5" providerId="ADAL" clId="{A56DAEE0-5113-4E9F-9798-68357BB8704B}" dt="2025-12-30T09:39:08.752" v="3405" actId="1037"/>
          <ac:spMkLst>
            <pc:docMk/>
            <pc:sldMk cId="1452709920" sldId="1223"/>
            <ac:spMk id="66" creationId="{BB6FA1CC-CA7A-986D-A871-EE272C3454FE}"/>
          </ac:spMkLst>
        </pc:spChg>
        <pc:spChg chg="add mod">
          <ac:chgData name="Aurelie ROBERT" userId="eb37d481-4614-4917-ba5a-5c735f6726d5" providerId="ADAL" clId="{A56DAEE0-5113-4E9F-9798-68357BB8704B}" dt="2025-12-30T09:39:08.752" v="3405" actId="1037"/>
          <ac:spMkLst>
            <pc:docMk/>
            <pc:sldMk cId="1452709920" sldId="1223"/>
            <ac:spMk id="69" creationId="{37737931-5E0A-5D92-9A89-CC3498B9F18F}"/>
          </ac:spMkLst>
        </pc:spChg>
        <pc:spChg chg="add mod">
          <ac:chgData name="Aurelie ROBERT" userId="eb37d481-4614-4917-ba5a-5c735f6726d5" providerId="ADAL" clId="{A56DAEE0-5113-4E9F-9798-68357BB8704B}" dt="2025-12-30T09:39:08.752" v="3405" actId="1037"/>
          <ac:spMkLst>
            <pc:docMk/>
            <pc:sldMk cId="1452709920" sldId="1223"/>
            <ac:spMk id="70" creationId="{402CD9CC-20DD-CC0C-128D-2E4F12329E7C}"/>
          </ac:spMkLst>
        </pc:spChg>
        <pc:spChg chg="add mod">
          <ac:chgData name="Aurelie ROBERT" userId="eb37d481-4614-4917-ba5a-5c735f6726d5" providerId="ADAL" clId="{A56DAEE0-5113-4E9F-9798-68357BB8704B}" dt="2025-12-30T09:39:08.752" v="3405" actId="1037"/>
          <ac:spMkLst>
            <pc:docMk/>
            <pc:sldMk cId="1452709920" sldId="1223"/>
            <ac:spMk id="71" creationId="{A08F84FA-A18A-52C3-C84F-AC8ECC2B9EC7}"/>
          </ac:spMkLst>
        </pc:spChg>
        <pc:spChg chg="add mod">
          <ac:chgData name="Aurelie ROBERT" userId="eb37d481-4614-4917-ba5a-5c735f6726d5" providerId="ADAL" clId="{A56DAEE0-5113-4E9F-9798-68357BB8704B}" dt="2025-12-30T09:39:08.752" v="3405" actId="1037"/>
          <ac:spMkLst>
            <pc:docMk/>
            <pc:sldMk cId="1452709920" sldId="1223"/>
            <ac:spMk id="72" creationId="{DBF6B0A4-BE65-9A01-7443-B27F709207D0}"/>
          </ac:spMkLst>
        </pc:spChg>
        <pc:spChg chg="add mod">
          <ac:chgData name="Aurelie ROBERT" userId="eb37d481-4614-4917-ba5a-5c735f6726d5" providerId="ADAL" clId="{A56DAEE0-5113-4E9F-9798-68357BB8704B}" dt="2025-12-30T09:39:08.752" v="3405" actId="1037"/>
          <ac:spMkLst>
            <pc:docMk/>
            <pc:sldMk cId="1452709920" sldId="1223"/>
            <ac:spMk id="73" creationId="{F2BDB403-070A-4839-9F44-3BA070145D39}"/>
          </ac:spMkLst>
        </pc:spChg>
        <pc:spChg chg="add mod">
          <ac:chgData name="Aurelie ROBERT" userId="eb37d481-4614-4917-ba5a-5c735f6726d5" providerId="ADAL" clId="{A56DAEE0-5113-4E9F-9798-68357BB8704B}" dt="2025-12-30T09:39:28.509" v="3413" actId="20577"/>
          <ac:spMkLst>
            <pc:docMk/>
            <pc:sldMk cId="1452709920" sldId="1223"/>
            <ac:spMk id="74" creationId="{F237FD94-6AC4-1C43-E06A-2A9085F1D1D2}"/>
          </ac:spMkLst>
        </pc:spChg>
        <pc:spChg chg="add mod">
          <ac:chgData name="Aurelie ROBERT" userId="eb37d481-4614-4917-ba5a-5c735f6726d5" providerId="ADAL" clId="{A56DAEE0-5113-4E9F-9798-68357BB8704B}" dt="2025-12-30T09:37:15.319" v="3337" actId="122"/>
          <ac:spMkLst>
            <pc:docMk/>
            <pc:sldMk cId="1452709920" sldId="1223"/>
            <ac:spMk id="75" creationId="{99D40823-3221-7892-0446-A473ECB4B52F}"/>
          </ac:spMkLst>
        </pc:spChg>
        <pc:spChg chg="add mod">
          <ac:chgData name="Aurelie ROBERT" userId="eb37d481-4614-4917-ba5a-5c735f6726d5" providerId="ADAL" clId="{A56DAEE0-5113-4E9F-9798-68357BB8704B}" dt="2025-12-30T09:40:08.417" v="3430" actId="1076"/>
          <ac:spMkLst>
            <pc:docMk/>
            <pc:sldMk cId="1452709920" sldId="1223"/>
            <ac:spMk id="81" creationId="{CCF8DD99-8941-6154-7B46-E70076D57C74}"/>
          </ac:spMkLst>
        </pc:spChg>
        <pc:picChg chg="add mod">
          <ac:chgData name="Aurelie ROBERT" userId="eb37d481-4614-4917-ba5a-5c735f6726d5" providerId="ADAL" clId="{A56DAEE0-5113-4E9F-9798-68357BB8704B}" dt="2025-12-30T09:37:45.452" v="3345" actId="1076"/>
          <ac:picMkLst>
            <pc:docMk/>
            <pc:sldMk cId="1452709920" sldId="1223"/>
            <ac:picMk id="41" creationId="{F584AE98-0023-31BB-6E4D-A050ED42A2F3}"/>
          </ac:picMkLst>
        </pc:picChg>
        <pc:picChg chg="add mod">
          <ac:chgData name="Aurelie ROBERT" userId="eb37d481-4614-4917-ba5a-5c735f6726d5" providerId="ADAL" clId="{A56DAEE0-5113-4E9F-9798-68357BB8704B}" dt="2025-12-30T09:37:49.772" v="3347" actId="1076"/>
          <ac:picMkLst>
            <pc:docMk/>
            <pc:sldMk cId="1452709920" sldId="1223"/>
            <ac:picMk id="43" creationId="{19B307FD-56D4-B57D-04A3-BAFD4CBE9FB1}"/>
          </ac:picMkLst>
        </pc:picChg>
        <pc:picChg chg="add mod">
          <ac:chgData name="Aurelie ROBERT" userId="eb37d481-4614-4917-ba5a-5c735f6726d5" providerId="ADAL" clId="{A56DAEE0-5113-4E9F-9798-68357BB8704B}" dt="2025-12-30T09:37:59.797" v="3349" actId="1076"/>
          <ac:picMkLst>
            <pc:docMk/>
            <pc:sldMk cId="1452709920" sldId="1223"/>
            <ac:picMk id="48" creationId="{CC7A114D-938F-C7DB-20A5-EBDD759E9704}"/>
          </ac:picMkLst>
        </pc:picChg>
        <pc:picChg chg="add mod">
          <ac:chgData name="Aurelie ROBERT" userId="eb37d481-4614-4917-ba5a-5c735f6726d5" providerId="ADAL" clId="{A56DAEE0-5113-4E9F-9798-68357BB8704B}" dt="2025-12-30T09:38:09.676" v="3352" actId="1076"/>
          <ac:picMkLst>
            <pc:docMk/>
            <pc:sldMk cId="1452709920" sldId="1223"/>
            <ac:picMk id="54" creationId="{FE4F607D-D3DC-7248-A938-D5DFA2C01203}"/>
          </ac:picMkLst>
        </pc:picChg>
        <pc:picChg chg="add mod">
          <ac:chgData name="Aurelie ROBERT" userId="eb37d481-4614-4917-ba5a-5c735f6726d5" providerId="ADAL" clId="{A56DAEE0-5113-4E9F-9798-68357BB8704B}" dt="2025-12-30T09:38:02.718" v="3350" actId="1076"/>
          <ac:picMkLst>
            <pc:docMk/>
            <pc:sldMk cId="1452709920" sldId="1223"/>
            <ac:picMk id="60" creationId="{433E5C8E-6A1D-48F0-5CC4-0A71B8348643}"/>
          </ac:picMkLst>
        </pc:picChg>
        <pc:picChg chg="add mod">
          <ac:chgData name="Aurelie ROBERT" userId="eb37d481-4614-4917-ba5a-5c735f6726d5" providerId="ADAL" clId="{A56DAEE0-5113-4E9F-9798-68357BB8704B}" dt="2025-12-30T09:38:14.486" v="3354" actId="1076"/>
          <ac:picMkLst>
            <pc:docMk/>
            <pc:sldMk cId="1452709920" sldId="1223"/>
            <ac:picMk id="62" creationId="{F0D0DC02-6992-16FB-859A-9EDAB1982C66}"/>
          </ac:picMkLst>
        </pc:picChg>
        <pc:picChg chg="add mod">
          <ac:chgData name="Aurelie ROBERT" userId="eb37d481-4614-4917-ba5a-5c735f6726d5" providerId="ADAL" clId="{A56DAEE0-5113-4E9F-9798-68357BB8704B}" dt="2025-12-30T09:39:24.740" v="3407" actId="1076"/>
          <ac:picMkLst>
            <pc:docMk/>
            <pc:sldMk cId="1452709920" sldId="1223"/>
            <ac:picMk id="65" creationId="{2176A3A0-044F-1AFD-9983-83483E40F4C6}"/>
          </ac:picMkLst>
        </pc:picChg>
        <pc:picChg chg="add mod">
          <ac:chgData name="Aurelie ROBERT" userId="eb37d481-4614-4917-ba5a-5c735f6726d5" providerId="ADAL" clId="{A56DAEE0-5113-4E9F-9798-68357BB8704B}" dt="2025-12-30T09:39:08.752" v="3405" actId="1037"/>
          <ac:picMkLst>
            <pc:docMk/>
            <pc:sldMk cId="1452709920" sldId="1223"/>
            <ac:picMk id="68" creationId="{7E1C1A2B-1489-6BB6-CE8F-2EC3A1359E65}"/>
          </ac:picMkLst>
        </pc:picChg>
        <pc:picChg chg="add mod">
          <ac:chgData name="Aurelie ROBERT" userId="eb37d481-4614-4917-ba5a-5c735f6726d5" providerId="ADAL" clId="{A56DAEE0-5113-4E9F-9798-68357BB8704B}" dt="2025-12-30T09:39:37.527" v="3415" actId="207"/>
          <ac:picMkLst>
            <pc:docMk/>
            <pc:sldMk cId="1452709920" sldId="1223"/>
            <ac:picMk id="77" creationId="{CBA3CC07-A94A-487F-330D-1282FA8BE8E7}"/>
          </ac:picMkLst>
        </pc:picChg>
        <pc:picChg chg="add mod">
          <ac:chgData name="Aurelie ROBERT" userId="eb37d481-4614-4917-ba5a-5c735f6726d5" providerId="ADAL" clId="{A56DAEE0-5113-4E9F-9798-68357BB8704B}" dt="2025-12-30T09:39:08.752" v="3405" actId="1037"/>
          <ac:picMkLst>
            <pc:docMk/>
            <pc:sldMk cId="1452709920" sldId="1223"/>
            <ac:picMk id="79" creationId="{46A1107B-F58B-29F6-0BCE-BCE1946013A6}"/>
          </ac:picMkLst>
        </pc:picChg>
        <pc:picChg chg="add mod">
          <ac:chgData name="Aurelie ROBERT" userId="eb37d481-4614-4917-ba5a-5c735f6726d5" providerId="ADAL" clId="{A56DAEE0-5113-4E9F-9798-68357BB8704B}" dt="2025-12-30T09:39:08.752" v="3405" actId="1037"/>
          <ac:picMkLst>
            <pc:docMk/>
            <pc:sldMk cId="1452709920" sldId="1223"/>
            <ac:picMk id="80" creationId="{0519A91B-1018-3FFB-A998-709C8D326A9C}"/>
          </ac:picMkLst>
        </pc:picChg>
        <pc:cxnChg chg="add mod">
          <ac:chgData name="Aurelie ROBERT" userId="eb37d481-4614-4917-ba5a-5c735f6726d5" providerId="ADAL" clId="{A56DAEE0-5113-4E9F-9798-68357BB8704B}" dt="2025-12-29T16:03:51.120" v="2109" actId="1076"/>
          <ac:cxnSpMkLst>
            <pc:docMk/>
            <pc:sldMk cId="1452709920" sldId="1223"/>
            <ac:cxnSpMk id="13" creationId="{94DA00C2-1489-29B7-0ED8-43F607F30AC9}"/>
          </ac:cxnSpMkLst>
        </pc:cxnChg>
        <pc:cxnChg chg="add mod">
          <ac:chgData name="Aurelie ROBERT" userId="eb37d481-4614-4917-ba5a-5c735f6726d5" providerId="ADAL" clId="{A56DAEE0-5113-4E9F-9798-68357BB8704B}" dt="2025-12-29T16:04:00.933" v="2112" actId="1076"/>
          <ac:cxnSpMkLst>
            <pc:docMk/>
            <pc:sldMk cId="1452709920" sldId="1223"/>
            <ac:cxnSpMk id="14" creationId="{2F5787D2-71CD-1484-835A-8CB1A5FEC881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698AEA9-36FC-8B18-EC97-94607024DC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349B2E-C0E5-1035-28E2-39DCF596C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94AC2-14EA-874E-832D-6CEF34E82CE3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32088D-83B5-ADEA-44D0-6E4774BA94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BBCD98-F750-6EEB-ED77-CA4213F36D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6FDCA-889A-C341-B553-D7DC6A69CF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181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4BECB-7F96-3643-90DD-4B5052E5C5C3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7096F-2077-A649-9E30-0D602DF2F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32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7096F-2077-A649-9E30-0D602DF2FC3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26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linkedin.com/company/conserto/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linkedin.com/company/conserto/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E7CAC7-364F-762A-ACB2-262CB59B32EF}"/>
              </a:ext>
            </a:extLst>
          </p:cNvPr>
          <p:cNvSpPr/>
          <p:nvPr userDrawn="1"/>
        </p:nvSpPr>
        <p:spPr>
          <a:xfrm>
            <a:off x="1" y="-1"/>
            <a:ext cx="12192000" cy="6879116"/>
          </a:xfrm>
          <a:prstGeom prst="rect">
            <a:avLst/>
          </a:prstGeom>
          <a:solidFill>
            <a:srgbClr val="0103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n>
                <a:noFill/>
              </a:ln>
              <a:effectLst>
                <a:outerShdw blurRad="50800" dist="38100" dir="2700000" algn="tl" rotWithShape="0">
                  <a:prstClr val="black">
                    <a:alpha val="67499"/>
                  </a:prstClr>
                </a:outerShdw>
              </a:effectLst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E0FBFD-823E-4562-CFD5-CE5EB4D73A43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chemeClr val="bg1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9E37A3CD-28AB-12D0-B8D3-20CF3CF81F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5933" y="3278926"/>
            <a:ext cx="2614106" cy="138303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36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us Jakarta Sans" pitchFamily="2" charset="0"/>
                <a:ea typeface="Plus Jakarta Sans" pitchFamily="2" charset="0"/>
                <a:cs typeface="Plus Jakarta Sans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Titre du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chapitre</a:t>
            </a:r>
          </a:p>
        </p:txBody>
      </p:sp>
      <p:sp>
        <p:nvSpPr>
          <p:cNvPr id="2" name="Espace réservé du texte 51">
            <a:extLst>
              <a:ext uri="{FF2B5EF4-FFF2-40B4-BE49-F238E27FC236}">
                <a16:creationId xmlns:a16="http://schemas.microsoft.com/office/drawing/2014/main" id="{6B94C431-7EB9-DD13-A603-C157582C42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7978" y="1786475"/>
            <a:ext cx="870015" cy="6781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8000" b="1" i="0" u="none" strike="noStrike" kern="0" cap="none" spc="0" normalizeH="0" baseline="0" dirty="0" smtClean="0">
                <a:ln>
                  <a:noFill/>
                </a:ln>
                <a:solidFill>
                  <a:srgbClr val="D8346E"/>
                </a:solidFill>
                <a:effectLst/>
                <a:uLnTx/>
                <a:uFillTx/>
                <a:latin typeface="Fraunces 72pt Black" pitchFamily="2" charset="0"/>
                <a:ea typeface="Fraunces 72pt Black" pitchFamily="2" charset="0"/>
                <a:cs typeface="Arial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F43F71-A7F8-D997-F46A-15CAC9EFF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1" y="6290564"/>
            <a:ext cx="1571759" cy="211379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8741B9C-5658-9204-F392-7B1BFBF7CC17}"/>
              </a:ext>
            </a:extLst>
          </p:cNvPr>
          <p:cNvSpPr/>
          <p:nvPr userDrawn="1"/>
        </p:nvSpPr>
        <p:spPr>
          <a:xfrm rot="16200000">
            <a:off x="-1770149" y="132580"/>
            <a:ext cx="6879116" cy="6613954"/>
          </a:xfrm>
          <a:prstGeom prst="roundRect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Graphique, symbole, Police, blanc&#10;&#10;Le contenu généré par l’IA peut être incorrect.">
            <a:extLst>
              <a:ext uri="{FF2B5EF4-FFF2-40B4-BE49-F238E27FC236}">
                <a16:creationId xmlns:a16="http://schemas.microsoft.com/office/drawing/2014/main" id="{F43FF0B3-155A-8D2B-1CBC-691DDB9000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50" y="345450"/>
            <a:ext cx="698157" cy="3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6BBF87F9-16F6-2038-4178-0679F57F2B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5010" y="1394197"/>
            <a:ext cx="10006231" cy="4703597"/>
          </a:xfrm>
          <a:prstGeom prst="rect">
            <a:avLst/>
          </a:prstGeom>
        </p:spPr>
        <p:txBody>
          <a:bodyPr numCol="1" spcCol="1080000">
            <a:noAutofit/>
          </a:bodyPr>
          <a:lstStyle>
            <a:lvl1pPr marL="114300" indent="-342900" algn="just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Clr>
                <a:srgbClr val="EA5397"/>
              </a:buClr>
              <a:buFont typeface="+mj-lt"/>
              <a:buAutoNum type="arabicPeriod"/>
              <a:defRPr lang="fr-FR" sz="1800" b="1" i="0" kern="1200" dirty="0" smtClean="0">
                <a:solidFill>
                  <a:srgbClr val="01031B"/>
                </a:solidFill>
                <a:latin typeface="Plus Jakarta Sans" pitchFamily="2" charset="0"/>
                <a:ea typeface="+mj-ea"/>
                <a:cs typeface="Plus Jakarta Sans" pitchFamily="2" charset="0"/>
              </a:defRPr>
            </a:lvl1pPr>
            <a:lvl2pPr marL="342900" indent="0">
              <a:buClr>
                <a:srgbClr val="EA5397"/>
              </a:buClr>
              <a:buFont typeface="+mj-lt"/>
              <a:buNone/>
              <a:defRPr lang="fr-FR" sz="1800" smtClean="0"/>
            </a:lvl2pPr>
            <a:lvl3pPr>
              <a:defRPr lang="fr-FR" sz="1600" b="1" i="0" smtClean="0">
                <a:solidFill>
                  <a:srgbClr val="01031B"/>
                </a:solidFill>
                <a:latin typeface="Plus Jakarta Sans" pitchFamily="2" charset="0"/>
                <a:cs typeface="Plus Jakarta Sans" pitchFamily="2" charset="0"/>
              </a:defRPr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1</a:t>
            </a:r>
          </a:p>
          <a:p>
            <a:pPr marL="1085850" lvl="2" indent="-285750" algn="just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Clr>
                <a:srgbClr val="EA5397"/>
              </a:buClr>
              <a:buFont typeface="+mj-lt"/>
              <a:buAutoNum type="arabicPeriod"/>
            </a:pPr>
            <a:r>
              <a:rPr lang="fr-FR" dirty="0"/>
              <a:t>Sous-page 1</a:t>
            </a:r>
          </a:p>
          <a:p>
            <a:pPr marL="1085850" lvl="2" indent="-285750" algn="just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Clr>
                <a:srgbClr val="EA5397"/>
              </a:buClr>
              <a:buFont typeface="+mj-lt"/>
              <a:buAutoNum type="arabicPeriod"/>
            </a:pPr>
            <a:r>
              <a:rPr lang="fr-FR" dirty="0"/>
              <a:t>Sous-page 2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2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3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4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5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6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endParaRPr lang="fr-FR" dirty="0"/>
          </a:p>
        </p:txBody>
      </p:sp>
      <p:sp>
        <p:nvSpPr>
          <p:cNvPr id="4" name="Titre 6">
            <a:extLst>
              <a:ext uri="{FF2B5EF4-FFF2-40B4-BE49-F238E27FC236}">
                <a16:creationId xmlns:a16="http://schemas.microsoft.com/office/drawing/2014/main" id="{C8641128-CA7C-4CAC-F1D4-115EAA6E6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01" y="356057"/>
            <a:ext cx="7818104" cy="741224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rgbClr val="D8346E"/>
                </a:solidFill>
                <a:latin typeface="Plus Jakarta Sans" pitchFamily="2" charset="0"/>
                <a:cs typeface="Plus Jakarta Sans" pitchFamily="2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6B2D9A-6F56-13A9-3233-952CA7EE2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1" y="6290564"/>
            <a:ext cx="1571759" cy="21137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DA8509E-1657-6AAD-6573-ACADD1774C70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rgbClr val="595959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1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ex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6">
            <a:extLst>
              <a:ext uri="{FF2B5EF4-FFF2-40B4-BE49-F238E27FC236}">
                <a16:creationId xmlns:a16="http://schemas.microsoft.com/office/drawing/2014/main" id="{FC9A6037-4C19-3FD0-FB5F-6FC3DCA1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01" y="356057"/>
            <a:ext cx="7818104" cy="741224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rgbClr val="01031B"/>
                </a:solidFill>
                <a:latin typeface="Plus Jakarta Sans Medium" pitchFamily="2" charset="77"/>
                <a:cs typeface="Plus Jakarta Sans Medium" pitchFamily="2" charset="77"/>
              </a:defRPr>
            </a:lvl1pPr>
          </a:lstStyle>
          <a:p>
            <a:r>
              <a:rPr lang="fr-FR"/>
              <a:t>Modifier le texte</a:t>
            </a:r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6BBF87F9-16F6-2038-4178-0679F57F2B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601" y="1468120"/>
            <a:ext cx="479072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lang="fr-FR" sz="1400" b="0" i="0" smtClean="0">
                <a:solidFill>
                  <a:srgbClr val="01031B"/>
                </a:solidFill>
                <a:latin typeface="Plus Jakarta Sans" pitchFamily="2" charset="0"/>
                <a:ea typeface="+mj-ea"/>
                <a:cs typeface="Plus Jakarta Sans" pitchFamily="2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Modifier le texte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ABA27CF-25E9-38B0-8807-8A145889B7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1" y="6290564"/>
            <a:ext cx="1571759" cy="2113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456859B-56AD-4D38-6274-9505BD678FEE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rgbClr val="595959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92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ex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6">
            <a:extLst>
              <a:ext uri="{FF2B5EF4-FFF2-40B4-BE49-F238E27FC236}">
                <a16:creationId xmlns:a16="http://schemas.microsoft.com/office/drawing/2014/main" id="{FC9A6037-4C19-3FD0-FB5F-6FC3DCA1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01" y="356057"/>
            <a:ext cx="7818104" cy="741224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rgbClr val="01031B"/>
                </a:solidFill>
                <a:latin typeface="Plus Jakarta Sans Medium" pitchFamily="2" charset="77"/>
                <a:cs typeface="Plus Jakarta Sans Medium" pitchFamily="2" charset="77"/>
              </a:defRPr>
            </a:lvl1pPr>
          </a:lstStyle>
          <a:p>
            <a:r>
              <a:rPr lang="fr-FR"/>
              <a:t>Modifier le texte</a:t>
            </a:r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6BBF87F9-16F6-2038-4178-0679F57F2B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601" y="2406409"/>
            <a:ext cx="479072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lang="fr-FR" sz="1400" b="0" i="0" smtClean="0">
                <a:solidFill>
                  <a:srgbClr val="01031B"/>
                </a:solidFill>
                <a:latin typeface="Plus Jakarta Sans" pitchFamily="2" charset="0"/>
                <a:ea typeface="+mj-ea"/>
                <a:cs typeface="Plus Jakarta Sans" pitchFamily="2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Modifier le texte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ABA27CF-25E9-38B0-8807-8A145889B7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1" y="6290564"/>
            <a:ext cx="1571759" cy="211379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42EC779-6889-692D-6269-22A501595C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208" y="1016256"/>
            <a:ext cx="7818438" cy="83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D8346E"/>
                </a:solidFill>
                <a:latin typeface="Fraunces 72pt Black" pitchFamily="2" charset="0"/>
              </a:defRPr>
            </a:lvl1pPr>
          </a:lstStyle>
          <a:p>
            <a:pPr lvl="0"/>
            <a:r>
              <a:rPr lang="fr-FR" dirty="0"/>
              <a:t>Mot en exergue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9A8579B-75AD-2E5E-0372-CEA428CA189C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rgbClr val="595959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06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6BBF87F9-16F6-2038-4178-0679F57F2B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5010" y="1394197"/>
            <a:ext cx="10006231" cy="4703597"/>
          </a:xfrm>
          <a:prstGeom prst="rect">
            <a:avLst/>
          </a:prstGeom>
        </p:spPr>
        <p:txBody>
          <a:bodyPr numCol="1" spcCol="1080000">
            <a:noAutofit/>
          </a:bodyPr>
          <a:lstStyle>
            <a:lvl1pPr marL="114300" indent="-342900" algn="just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Clr>
                <a:srgbClr val="EA5397"/>
              </a:buClr>
              <a:buFont typeface="+mj-lt"/>
              <a:buAutoNum type="arabicPeriod"/>
              <a:defRPr lang="fr-FR" sz="1800" b="1" i="0" kern="1200" dirty="0" smtClean="0">
                <a:solidFill>
                  <a:srgbClr val="4D4D4D"/>
                </a:solidFill>
                <a:latin typeface="Plus Jakarta Sans" pitchFamily="2" charset="0"/>
                <a:ea typeface="+mj-ea"/>
                <a:cs typeface="Plus Jakarta Sans" pitchFamily="2" charset="0"/>
              </a:defRPr>
            </a:lvl1pPr>
            <a:lvl2pPr marL="342900" indent="0">
              <a:buClr>
                <a:srgbClr val="EA5397"/>
              </a:buClr>
              <a:buFont typeface="+mj-lt"/>
              <a:buNone/>
              <a:defRPr lang="fr-FR" sz="1800" smtClean="0"/>
            </a:lvl2pPr>
            <a:lvl3pPr>
              <a:defRPr lang="fr-FR" sz="1600" b="1" i="0" smtClean="0">
                <a:solidFill>
                  <a:srgbClr val="4D4D4D"/>
                </a:solidFill>
                <a:latin typeface="Plus Jakarta Sans" pitchFamily="2" charset="0"/>
                <a:cs typeface="Plus Jakarta Sans" pitchFamily="2" charset="0"/>
              </a:defRPr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1</a:t>
            </a:r>
          </a:p>
          <a:p>
            <a:pPr marL="1085850" lvl="2" indent="-285750" algn="just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Clr>
                <a:srgbClr val="EA5397"/>
              </a:buClr>
              <a:buFont typeface="+mj-lt"/>
              <a:buAutoNum type="arabicPeriod"/>
            </a:pPr>
            <a:r>
              <a:rPr lang="fr-FR" dirty="0"/>
              <a:t>Sous-page 1</a:t>
            </a:r>
          </a:p>
          <a:p>
            <a:pPr marL="1085850" lvl="2" indent="-285750" algn="just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Clr>
                <a:srgbClr val="EA5397"/>
              </a:buClr>
              <a:buFont typeface="+mj-lt"/>
              <a:buAutoNum type="arabicPeriod"/>
            </a:pPr>
            <a:r>
              <a:rPr lang="fr-FR" dirty="0"/>
              <a:t>Sous-page 2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2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3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4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5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6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endParaRPr lang="fr-FR" dirty="0"/>
          </a:p>
        </p:txBody>
      </p:sp>
      <p:sp>
        <p:nvSpPr>
          <p:cNvPr id="4" name="Titre 6">
            <a:extLst>
              <a:ext uri="{FF2B5EF4-FFF2-40B4-BE49-F238E27FC236}">
                <a16:creationId xmlns:a16="http://schemas.microsoft.com/office/drawing/2014/main" id="{C8641128-CA7C-4CAC-F1D4-115EAA6E6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01" y="356057"/>
            <a:ext cx="7818104" cy="741224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rgbClr val="D8346E"/>
                </a:solidFill>
                <a:latin typeface="Plus Jakarta Sans" pitchFamily="2" charset="0"/>
                <a:cs typeface="Plus Jakarta Sans" pitchFamily="2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6B2D9A-6F56-13A9-3233-952CA7EE2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1" y="6290564"/>
            <a:ext cx="1571759" cy="21137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DA8509E-1657-6AAD-6573-ACADD1774C70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rgbClr val="595959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3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474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6">
            <a:extLst>
              <a:ext uri="{FF2B5EF4-FFF2-40B4-BE49-F238E27FC236}">
                <a16:creationId xmlns:a16="http://schemas.microsoft.com/office/drawing/2014/main" id="{FC9A6037-4C19-3FD0-FB5F-6FC3DCA1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01" y="356057"/>
            <a:ext cx="7818104" cy="741224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rgbClr val="01031B"/>
                </a:solidFill>
                <a:latin typeface="Plus Jakarta Sans Medium" pitchFamily="2" charset="77"/>
                <a:cs typeface="Plus Jakarta Sans Medium" pitchFamily="2" charset="77"/>
              </a:defRPr>
            </a:lvl1pPr>
          </a:lstStyle>
          <a:p>
            <a:r>
              <a:rPr lang="fr-FR" dirty="0"/>
              <a:t>Modifier le texte</a:t>
            </a:r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6BBF87F9-16F6-2038-4178-0679F57F2B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601" y="1468120"/>
            <a:ext cx="479072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lang="fr-FR" sz="1400" b="0" i="0" smtClean="0">
                <a:solidFill>
                  <a:srgbClr val="01031B"/>
                </a:solidFill>
                <a:latin typeface="Plus Jakarta Sans" pitchFamily="2" charset="0"/>
                <a:ea typeface="+mj-ea"/>
                <a:cs typeface="Plus Jakarta Sans" pitchFamily="2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Modifier le texte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ABA27CF-25E9-38B0-8807-8A145889B7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1" y="6290564"/>
            <a:ext cx="1571759" cy="2113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456859B-56AD-4D38-6274-9505BD678FEE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rgbClr val="595959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6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6">
            <a:extLst>
              <a:ext uri="{FF2B5EF4-FFF2-40B4-BE49-F238E27FC236}">
                <a16:creationId xmlns:a16="http://schemas.microsoft.com/office/drawing/2014/main" id="{FC9A6037-4C19-3FD0-FB5F-6FC3DCA1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01" y="356057"/>
            <a:ext cx="7818104" cy="741224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rgbClr val="01031B"/>
                </a:solidFill>
                <a:latin typeface="Plus Jakarta Sans Medium" pitchFamily="2" charset="77"/>
                <a:cs typeface="Plus Jakarta Sans Medium" pitchFamily="2" charset="77"/>
              </a:defRPr>
            </a:lvl1pPr>
          </a:lstStyle>
          <a:p>
            <a:r>
              <a:rPr lang="fr-FR"/>
              <a:t>Modifier le texte</a:t>
            </a:r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6BBF87F9-16F6-2038-4178-0679F57F2B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601" y="2406409"/>
            <a:ext cx="479072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lang="fr-FR" sz="1400" b="0" i="0" smtClean="0">
                <a:solidFill>
                  <a:srgbClr val="01031B"/>
                </a:solidFill>
                <a:latin typeface="Plus Jakarta Sans" pitchFamily="2" charset="0"/>
                <a:ea typeface="+mj-ea"/>
                <a:cs typeface="Plus Jakarta Sans" pitchFamily="2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Modifier le texte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ABA27CF-25E9-38B0-8807-8A145889B7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1" y="6290564"/>
            <a:ext cx="1571759" cy="211379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42EC779-6889-692D-6269-22A501595C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208" y="1016256"/>
            <a:ext cx="7818438" cy="83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D8346E"/>
                </a:solidFill>
                <a:latin typeface="Fraunces 72pt Black" pitchFamily="2" charset="0"/>
              </a:defRPr>
            </a:lvl1pPr>
          </a:lstStyle>
          <a:p>
            <a:pPr lvl="0"/>
            <a:r>
              <a:rPr lang="fr-FR" dirty="0"/>
              <a:t>Mot en exergue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9A8579B-75AD-2E5E-0372-CEA428CA189C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rgbClr val="595959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0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2CD57A-2170-6B7A-6A37-B4EA7FCBAC30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D834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n>
                <a:noFill/>
              </a:ln>
              <a:effectLst>
                <a:outerShdw blurRad="50800" dist="38100" dir="2700000" algn="tl" rotWithShape="0">
                  <a:prstClr val="black">
                    <a:alpha val="67499"/>
                  </a:prstClr>
                </a:outerShdw>
              </a:effectLst>
            </a:endParaRPr>
          </a:p>
        </p:txBody>
      </p:sp>
      <p:sp>
        <p:nvSpPr>
          <p:cNvPr id="5" name="Google Shape;2701;gbf2e29b1d2_0_8848">
            <a:hlinkClick r:id="rId2"/>
            <a:extLst>
              <a:ext uri="{FF2B5EF4-FFF2-40B4-BE49-F238E27FC236}">
                <a16:creationId xmlns:a16="http://schemas.microsoft.com/office/drawing/2014/main" id="{98A318D4-1C82-AAB1-C1C8-EC03CBC37D33}"/>
              </a:ext>
            </a:extLst>
          </p:cNvPr>
          <p:cNvSpPr/>
          <p:nvPr userDrawn="1"/>
        </p:nvSpPr>
        <p:spPr>
          <a:xfrm>
            <a:off x="5633600" y="6345468"/>
            <a:ext cx="286184" cy="273305"/>
          </a:xfrm>
          <a:custGeom>
            <a:avLst/>
            <a:gdLst/>
            <a:ahLst/>
            <a:cxnLst/>
            <a:rect l="l" t="t" r="r" b="b"/>
            <a:pathLst>
              <a:path w="39025" h="37269" extrusionOk="0">
                <a:moveTo>
                  <a:pt x="4748" y="1"/>
                </a:moveTo>
                <a:cubicBezTo>
                  <a:pt x="1887" y="1"/>
                  <a:pt x="1" y="1919"/>
                  <a:pt x="1" y="4358"/>
                </a:cubicBezTo>
                <a:cubicBezTo>
                  <a:pt x="1" y="6797"/>
                  <a:pt x="1757" y="8683"/>
                  <a:pt x="4618" y="8683"/>
                </a:cubicBezTo>
                <a:lnTo>
                  <a:pt x="4748" y="8683"/>
                </a:lnTo>
                <a:cubicBezTo>
                  <a:pt x="7578" y="8683"/>
                  <a:pt x="9366" y="6797"/>
                  <a:pt x="9366" y="4358"/>
                </a:cubicBezTo>
                <a:cubicBezTo>
                  <a:pt x="9366" y="1919"/>
                  <a:pt x="7578" y="1"/>
                  <a:pt x="4748" y="1"/>
                </a:cubicBezTo>
                <a:close/>
                <a:moveTo>
                  <a:pt x="553" y="12196"/>
                </a:moveTo>
                <a:lnTo>
                  <a:pt x="553" y="37268"/>
                </a:lnTo>
                <a:lnTo>
                  <a:pt x="8813" y="37268"/>
                </a:lnTo>
                <a:lnTo>
                  <a:pt x="8813" y="12196"/>
                </a:lnTo>
                <a:close/>
                <a:moveTo>
                  <a:pt x="29398" y="11545"/>
                </a:moveTo>
                <a:cubicBezTo>
                  <a:pt x="24943" y="11545"/>
                  <a:pt x="22894" y="13984"/>
                  <a:pt x="21821" y="15740"/>
                </a:cubicBezTo>
                <a:lnTo>
                  <a:pt x="21821" y="12196"/>
                </a:lnTo>
                <a:lnTo>
                  <a:pt x="13561" y="12196"/>
                </a:lnTo>
                <a:lnTo>
                  <a:pt x="13561" y="37268"/>
                </a:lnTo>
                <a:lnTo>
                  <a:pt x="21821" y="37268"/>
                </a:lnTo>
                <a:lnTo>
                  <a:pt x="21821" y="23187"/>
                </a:lnTo>
                <a:cubicBezTo>
                  <a:pt x="21821" y="22504"/>
                  <a:pt x="21951" y="21691"/>
                  <a:pt x="22081" y="21138"/>
                </a:cubicBezTo>
                <a:cubicBezTo>
                  <a:pt x="22764" y="19675"/>
                  <a:pt x="24130" y="18179"/>
                  <a:pt x="26439" y="18179"/>
                </a:cubicBezTo>
                <a:cubicBezTo>
                  <a:pt x="29398" y="18179"/>
                  <a:pt x="30634" y="20488"/>
                  <a:pt x="30634" y="23870"/>
                </a:cubicBezTo>
                <a:lnTo>
                  <a:pt x="30634" y="37268"/>
                </a:lnTo>
                <a:lnTo>
                  <a:pt x="39024" y="37268"/>
                </a:lnTo>
                <a:lnTo>
                  <a:pt x="39024" y="22927"/>
                </a:lnTo>
                <a:cubicBezTo>
                  <a:pt x="39024" y="15187"/>
                  <a:pt x="34959" y="11545"/>
                  <a:pt x="29398" y="115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000000"/>
              </a:solidFill>
              <a:latin typeface="Fraunces 72pt Black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6" name="Image 5" descr="Une image contenant logo, symbole, Graphique, blanc&#10;&#10;Description générée automatiquement">
            <a:extLst>
              <a:ext uri="{FF2B5EF4-FFF2-40B4-BE49-F238E27FC236}">
                <a16:creationId xmlns:a16="http://schemas.microsoft.com/office/drawing/2014/main" id="{AB4DABDC-6648-43F4-CC8E-7A55C5ADBB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904" y="6328469"/>
            <a:ext cx="405937" cy="405937"/>
          </a:xfrm>
          <a:prstGeom prst="rect">
            <a:avLst/>
          </a:prstGeom>
        </p:spPr>
      </p:pic>
      <p:pic>
        <p:nvPicPr>
          <p:cNvPr id="7" name="Image 6" descr="Une image contenant Graphique, ligne, symbole, Police&#10;&#10;Description générée automatiquement">
            <a:extLst>
              <a:ext uri="{FF2B5EF4-FFF2-40B4-BE49-F238E27FC236}">
                <a16:creationId xmlns:a16="http://schemas.microsoft.com/office/drawing/2014/main" id="{ED06FE1F-CD3B-530B-F170-00ABF0CDFD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900" y="6279150"/>
            <a:ext cx="405937" cy="405937"/>
          </a:xfrm>
          <a:prstGeom prst="rect">
            <a:avLst/>
          </a:prstGeom>
        </p:spPr>
      </p:pic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18F1170C-4E53-F77E-D46F-A492D7BDAC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8915" y="4007097"/>
            <a:ext cx="6054167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chemeClr val="bg1"/>
                </a:solidFill>
                <a:latin typeface="Plus Jakarta Sans" pitchFamily="2" charset="0"/>
                <a:cs typeface="Plus Jakarta Sans" pitchFamily="2" charset="0"/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 algn="ctr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 algn="ctr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 algn="ctr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Insérer un mot de fin, un contact …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C376FFE-41CF-74AD-4230-CA2BEEE819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0523" y="2139344"/>
            <a:ext cx="5290949" cy="71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33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2CD57A-2170-6B7A-6A37-B4EA7FCBAC30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D834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n>
                <a:noFill/>
              </a:ln>
              <a:effectLst>
                <a:outerShdw blurRad="50800" dist="38100" dir="2700000" algn="tl" rotWithShape="0">
                  <a:prstClr val="black">
                    <a:alpha val="67499"/>
                  </a:prstClr>
                </a:outerShdw>
              </a:effectLst>
            </a:endParaRPr>
          </a:p>
        </p:txBody>
      </p:sp>
      <p:sp>
        <p:nvSpPr>
          <p:cNvPr id="5" name="Google Shape;2701;gbf2e29b1d2_0_8848">
            <a:hlinkClick r:id="rId2"/>
            <a:extLst>
              <a:ext uri="{FF2B5EF4-FFF2-40B4-BE49-F238E27FC236}">
                <a16:creationId xmlns:a16="http://schemas.microsoft.com/office/drawing/2014/main" id="{98A318D4-1C82-AAB1-C1C8-EC03CBC37D33}"/>
              </a:ext>
            </a:extLst>
          </p:cNvPr>
          <p:cNvSpPr/>
          <p:nvPr userDrawn="1"/>
        </p:nvSpPr>
        <p:spPr>
          <a:xfrm>
            <a:off x="5633600" y="6345468"/>
            <a:ext cx="286184" cy="273305"/>
          </a:xfrm>
          <a:custGeom>
            <a:avLst/>
            <a:gdLst/>
            <a:ahLst/>
            <a:cxnLst/>
            <a:rect l="l" t="t" r="r" b="b"/>
            <a:pathLst>
              <a:path w="39025" h="37269" extrusionOk="0">
                <a:moveTo>
                  <a:pt x="4748" y="1"/>
                </a:moveTo>
                <a:cubicBezTo>
                  <a:pt x="1887" y="1"/>
                  <a:pt x="1" y="1919"/>
                  <a:pt x="1" y="4358"/>
                </a:cubicBezTo>
                <a:cubicBezTo>
                  <a:pt x="1" y="6797"/>
                  <a:pt x="1757" y="8683"/>
                  <a:pt x="4618" y="8683"/>
                </a:cubicBezTo>
                <a:lnTo>
                  <a:pt x="4748" y="8683"/>
                </a:lnTo>
                <a:cubicBezTo>
                  <a:pt x="7578" y="8683"/>
                  <a:pt x="9366" y="6797"/>
                  <a:pt x="9366" y="4358"/>
                </a:cubicBezTo>
                <a:cubicBezTo>
                  <a:pt x="9366" y="1919"/>
                  <a:pt x="7578" y="1"/>
                  <a:pt x="4748" y="1"/>
                </a:cubicBezTo>
                <a:close/>
                <a:moveTo>
                  <a:pt x="553" y="12196"/>
                </a:moveTo>
                <a:lnTo>
                  <a:pt x="553" y="37268"/>
                </a:lnTo>
                <a:lnTo>
                  <a:pt x="8813" y="37268"/>
                </a:lnTo>
                <a:lnTo>
                  <a:pt x="8813" y="12196"/>
                </a:lnTo>
                <a:close/>
                <a:moveTo>
                  <a:pt x="29398" y="11545"/>
                </a:moveTo>
                <a:cubicBezTo>
                  <a:pt x="24943" y="11545"/>
                  <a:pt x="22894" y="13984"/>
                  <a:pt x="21821" y="15740"/>
                </a:cubicBezTo>
                <a:lnTo>
                  <a:pt x="21821" y="12196"/>
                </a:lnTo>
                <a:lnTo>
                  <a:pt x="13561" y="12196"/>
                </a:lnTo>
                <a:lnTo>
                  <a:pt x="13561" y="37268"/>
                </a:lnTo>
                <a:lnTo>
                  <a:pt x="21821" y="37268"/>
                </a:lnTo>
                <a:lnTo>
                  <a:pt x="21821" y="23187"/>
                </a:lnTo>
                <a:cubicBezTo>
                  <a:pt x="21821" y="22504"/>
                  <a:pt x="21951" y="21691"/>
                  <a:pt x="22081" y="21138"/>
                </a:cubicBezTo>
                <a:cubicBezTo>
                  <a:pt x="22764" y="19675"/>
                  <a:pt x="24130" y="18179"/>
                  <a:pt x="26439" y="18179"/>
                </a:cubicBezTo>
                <a:cubicBezTo>
                  <a:pt x="29398" y="18179"/>
                  <a:pt x="30634" y="20488"/>
                  <a:pt x="30634" y="23870"/>
                </a:cubicBezTo>
                <a:lnTo>
                  <a:pt x="30634" y="37268"/>
                </a:lnTo>
                <a:lnTo>
                  <a:pt x="39024" y="37268"/>
                </a:lnTo>
                <a:lnTo>
                  <a:pt x="39024" y="22927"/>
                </a:lnTo>
                <a:cubicBezTo>
                  <a:pt x="39024" y="15187"/>
                  <a:pt x="34959" y="11545"/>
                  <a:pt x="29398" y="115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000000"/>
              </a:solidFill>
              <a:latin typeface="Fraunces 72pt Black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6" name="Image 5" descr="Une image contenant logo, symbole, Graphique, blanc&#10;&#10;Description générée automatiquement">
            <a:extLst>
              <a:ext uri="{FF2B5EF4-FFF2-40B4-BE49-F238E27FC236}">
                <a16:creationId xmlns:a16="http://schemas.microsoft.com/office/drawing/2014/main" id="{AB4DABDC-6648-43F4-CC8E-7A55C5ADBB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904" y="6328469"/>
            <a:ext cx="405937" cy="405937"/>
          </a:xfrm>
          <a:prstGeom prst="rect">
            <a:avLst/>
          </a:prstGeom>
        </p:spPr>
      </p:pic>
      <p:pic>
        <p:nvPicPr>
          <p:cNvPr id="7" name="Image 6" descr="Une image contenant Graphique, ligne, symbole, Police&#10;&#10;Description générée automatiquement">
            <a:extLst>
              <a:ext uri="{FF2B5EF4-FFF2-40B4-BE49-F238E27FC236}">
                <a16:creationId xmlns:a16="http://schemas.microsoft.com/office/drawing/2014/main" id="{ED06FE1F-CD3B-530B-F170-00ABF0CDFD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900" y="6279150"/>
            <a:ext cx="405937" cy="40593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C376FFE-41CF-74AD-4230-CA2BEEE819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0524" y="1469643"/>
            <a:ext cx="5290949" cy="71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E7CAC7-364F-762A-ACB2-262CB59B32EF}"/>
              </a:ext>
            </a:extLst>
          </p:cNvPr>
          <p:cNvSpPr/>
          <p:nvPr userDrawn="1"/>
        </p:nvSpPr>
        <p:spPr>
          <a:xfrm>
            <a:off x="1" y="-1"/>
            <a:ext cx="12192000" cy="6879116"/>
          </a:xfrm>
          <a:prstGeom prst="rect">
            <a:avLst/>
          </a:prstGeom>
          <a:solidFill>
            <a:srgbClr val="0103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n>
                <a:noFill/>
              </a:ln>
              <a:effectLst>
                <a:outerShdw blurRad="50800" dist="38100" dir="2700000" algn="tl" rotWithShape="0">
                  <a:prstClr val="black">
                    <a:alpha val="67499"/>
                  </a:prstClr>
                </a:outerShdw>
              </a:effectLst>
            </a:endParaRP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9E37A3CD-28AB-12D0-B8D3-20CF3CF81F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5933" y="3278926"/>
            <a:ext cx="2614106" cy="138303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36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us Jakarta Sans" pitchFamily="2" charset="0"/>
                <a:ea typeface="Plus Jakarta Sans" pitchFamily="2" charset="0"/>
                <a:cs typeface="Plus Jakarta Sans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Titre du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chapitre</a:t>
            </a:r>
          </a:p>
        </p:txBody>
      </p:sp>
      <p:sp>
        <p:nvSpPr>
          <p:cNvPr id="2" name="Espace réservé du texte 51">
            <a:extLst>
              <a:ext uri="{FF2B5EF4-FFF2-40B4-BE49-F238E27FC236}">
                <a16:creationId xmlns:a16="http://schemas.microsoft.com/office/drawing/2014/main" id="{6B94C431-7EB9-DD13-A603-C157582C42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7978" y="1786475"/>
            <a:ext cx="870015" cy="6781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8000" b="1" i="0" u="none" strike="noStrike" kern="0" cap="none" spc="0" normalizeH="0" baseline="0" dirty="0" smtClean="0">
                <a:ln>
                  <a:noFill/>
                </a:ln>
                <a:solidFill>
                  <a:srgbClr val="D8346E"/>
                </a:solidFill>
                <a:effectLst/>
                <a:uLnTx/>
                <a:uFillTx/>
                <a:latin typeface="Fraunces 72pt Black" pitchFamily="2" charset="0"/>
                <a:ea typeface="Fraunces 72pt Black" pitchFamily="2" charset="0"/>
                <a:cs typeface="Arial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F43F71-A7F8-D997-F46A-15CAC9EFF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1" y="6290564"/>
            <a:ext cx="1571759" cy="211379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8741B9C-5658-9204-F392-7B1BFBF7CC17}"/>
              </a:ext>
            </a:extLst>
          </p:cNvPr>
          <p:cNvSpPr/>
          <p:nvPr userDrawn="1"/>
        </p:nvSpPr>
        <p:spPr>
          <a:xfrm rot="16200000">
            <a:off x="-1770149" y="132580"/>
            <a:ext cx="6879116" cy="6613954"/>
          </a:xfrm>
          <a:prstGeom prst="roundRect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6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Graphique, symbole, Police, blanc&#10;&#10;Le contenu généré par l’IA peut être incorrect.">
            <a:extLst>
              <a:ext uri="{FF2B5EF4-FFF2-40B4-BE49-F238E27FC236}">
                <a16:creationId xmlns:a16="http://schemas.microsoft.com/office/drawing/2014/main" id="{F43FF0B3-155A-8D2B-1CBC-691DDB9000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50" y="345450"/>
            <a:ext cx="698157" cy="35070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D5758BB-110A-BEBB-C6C4-945618BFCDD8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chemeClr val="bg1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7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E7CAC7-364F-762A-ACB2-262CB59B32EF}"/>
              </a:ext>
            </a:extLst>
          </p:cNvPr>
          <p:cNvSpPr/>
          <p:nvPr userDrawn="1"/>
        </p:nvSpPr>
        <p:spPr>
          <a:xfrm>
            <a:off x="1" y="-1"/>
            <a:ext cx="12192000" cy="6879116"/>
          </a:xfrm>
          <a:prstGeom prst="rect">
            <a:avLst/>
          </a:prstGeom>
          <a:solidFill>
            <a:srgbClr val="0103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n>
                <a:noFill/>
              </a:ln>
              <a:effectLst>
                <a:outerShdw blurRad="50800" dist="38100" dir="2700000" algn="tl" rotWithShape="0">
                  <a:prstClr val="black">
                    <a:alpha val="67499"/>
                  </a:prstClr>
                </a:outerShdw>
              </a:effectLst>
            </a:endParaRP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9E37A3CD-28AB-12D0-B8D3-20CF3CF81F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5933" y="3278926"/>
            <a:ext cx="2614106" cy="138303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36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us Jakarta Sans" pitchFamily="2" charset="0"/>
                <a:ea typeface="Plus Jakarta Sans" pitchFamily="2" charset="0"/>
                <a:cs typeface="Plus Jakarta Sans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Titre du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chapitre</a:t>
            </a:r>
          </a:p>
        </p:txBody>
      </p:sp>
      <p:sp>
        <p:nvSpPr>
          <p:cNvPr id="2" name="Espace réservé du texte 51">
            <a:extLst>
              <a:ext uri="{FF2B5EF4-FFF2-40B4-BE49-F238E27FC236}">
                <a16:creationId xmlns:a16="http://schemas.microsoft.com/office/drawing/2014/main" id="{6B94C431-7EB9-DD13-A603-C157582C42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7978" y="1786475"/>
            <a:ext cx="870015" cy="6781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8000" b="1" i="0" u="none" strike="noStrike" kern="0" cap="none" spc="0" normalizeH="0" baseline="0" dirty="0" smtClean="0">
                <a:ln>
                  <a:noFill/>
                </a:ln>
                <a:solidFill>
                  <a:srgbClr val="D8346E"/>
                </a:solidFill>
                <a:effectLst/>
                <a:uLnTx/>
                <a:uFillTx/>
                <a:latin typeface="Fraunces 72pt Black" pitchFamily="2" charset="0"/>
                <a:ea typeface="Fraunces 72pt Black" pitchFamily="2" charset="0"/>
                <a:cs typeface="Arial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F43F71-A7F8-D997-F46A-15CAC9EFF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1" y="6290564"/>
            <a:ext cx="1571759" cy="211379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8741B9C-5658-9204-F392-7B1BFBF7CC17}"/>
              </a:ext>
            </a:extLst>
          </p:cNvPr>
          <p:cNvSpPr/>
          <p:nvPr userDrawn="1"/>
        </p:nvSpPr>
        <p:spPr>
          <a:xfrm rot="16200000">
            <a:off x="-1770149" y="132580"/>
            <a:ext cx="6879116" cy="6613954"/>
          </a:xfrm>
          <a:prstGeom prst="roundRect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30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Graphique, symbole, Police, blanc&#10;&#10;Le contenu généré par l’IA peut être incorrect.">
            <a:extLst>
              <a:ext uri="{FF2B5EF4-FFF2-40B4-BE49-F238E27FC236}">
                <a16:creationId xmlns:a16="http://schemas.microsoft.com/office/drawing/2014/main" id="{F43FF0B3-155A-8D2B-1CBC-691DDB9000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50" y="345450"/>
            <a:ext cx="698157" cy="35070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052698-519B-35C5-75BF-67E82E9D4918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chemeClr val="bg1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7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E7CAC7-364F-762A-ACB2-262CB59B32EF}"/>
              </a:ext>
            </a:extLst>
          </p:cNvPr>
          <p:cNvSpPr/>
          <p:nvPr userDrawn="1"/>
        </p:nvSpPr>
        <p:spPr>
          <a:xfrm>
            <a:off x="1" y="-1"/>
            <a:ext cx="12192000" cy="6879116"/>
          </a:xfrm>
          <a:prstGeom prst="rect">
            <a:avLst/>
          </a:prstGeom>
          <a:solidFill>
            <a:srgbClr val="D834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n>
                <a:noFill/>
              </a:ln>
              <a:effectLst>
                <a:outerShdw blurRad="50800" dist="38100" dir="2700000" algn="tl" rotWithShape="0">
                  <a:prstClr val="black">
                    <a:alpha val="67499"/>
                  </a:prstClr>
                </a:outerShdw>
              </a:effectLst>
            </a:endParaRPr>
          </a:p>
        </p:txBody>
      </p:sp>
      <p:sp>
        <p:nvSpPr>
          <p:cNvPr id="14" name="Graphique 12">
            <a:extLst>
              <a:ext uri="{FF2B5EF4-FFF2-40B4-BE49-F238E27FC236}">
                <a16:creationId xmlns:a16="http://schemas.microsoft.com/office/drawing/2014/main" id="{E7597E53-A738-C0E7-3FFD-CE715E487E94}"/>
              </a:ext>
            </a:extLst>
          </p:cNvPr>
          <p:cNvSpPr/>
          <p:nvPr/>
        </p:nvSpPr>
        <p:spPr>
          <a:xfrm rot="16200000">
            <a:off x="-4222994" y="-1905472"/>
            <a:ext cx="9735364" cy="10375254"/>
          </a:xfrm>
          <a:custGeom>
            <a:avLst/>
            <a:gdLst>
              <a:gd name="connsiteX0" fmla="*/ 9735365 w 9735364"/>
              <a:gd name="connsiteY0" fmla="*/ 9559909 h 10375254"/>
              <a:gd name="connsiteX1" fmla="*/ 9153875 w 9735364"/>
              <a:gd name="connsiteY1" fmla="*/ 10356471 h 10375254"/>
              <a:gd name="connsiteX2" fmla="*/ 4867682 w 9735364"/>
              <a:gd name="connsiteY2" fmla="*/ 9515450 h 10375254"/>
              <a:gd name="connsiteX3" fmla="*/ 581490 w 9735364"/>
              <a:gd name="connsiteY3" fmla="*/ 10356471 h 10375254"/>
              <a:gd name="connsiteX4" fmla="*/ 0 w 9735364"/>
              <a:gd name="connsiteY4" fmla="*/ 9559909 h 10375254"/>
              <a:gd name="connsiteX5" fmla="*/ 0 w 9735364"/>
              <a:gd name="connsiteY5" fmla="*/ 1714216 h 10375254"/>
              <a:gd name="connsiteX6" fmla="*/ 373306 w 9735364"/>
              <a:gd name="connsiteY6" fmla="*/ 919604 h 10375254"/>
              <a:gd name="connsiteX7" fmla="*/ 4867567 w 9735364"/>
              <a:gd name="connsiteY7" fmla="*/ 0 h 10375254"/>
              <a:gd name="connsiteX8" fmla="*/ 9361828 w 9735364"/>
              <a:gd name="connsiteY8" fmla="*/ 919604 h 10375254"/>
              <a:gd name="connsiteX9" fmla="*/ 9735135 w 9735364"/>
              <a:gd name="connsiteY9" fmla="*/ 1714216 h 10375254"/>
              <a:gd name="connsiteX10" fmla="*/ 9735135 w 9735364"/>
              <a:gd name="connsiteY10" fmla="*/ 9559714 h 10375254"/>
              <a:gd name="connsiteX11" fmla="*/ 9735365 w 9735364"/>
              <a:gd name="connsiteY11" fmla="*/ 9559909 h 1037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5364" h="10375254">
                <a:moveTo>
                  <a:pt x="9735365" y="9559909"/>
                </a:moveTo>
                <a:cubicBezTo>
                  <a:pt x="9735365" y="10079575"/>
                  <a:pt x="9453002" y="10466449"/>
                  <a:pt x="9153875" y="10356471"/>
                </a:cubicBezTo>
                <a:cubicBezTo>
                  <a:pt x="8296453" y="10041160"/>
                  <a:pt x="6605951" y="9515450"/>
                  <a:pt x="4867682" y="9515450"/>
                </a:cubicBezTo>
                <a:cubicBezTo>
                  <a:pt x="3129412" y="9515450"/>
                  <a:pt x="1438911" y="10041355"/>
                  <a:pt x="581490" y="10356471"/>
                </a:cubicBezTo>
                <a:cubicBezTo>
                  <a:pt x="282477" y="10466449"/>
                  <a:pt x="0" y="10079575"/>
                  <a:pt x="0" y="9559909"/>
                </a:cubicBezTo>
                <a:lnTo>
                  <a:pt x="0" y="1714216"/>
                </a:lnTo>
                <a:cubicBezTo>
                  <a:pt x="0" y="1333777"/>
                  <a:pt x="154903" y="1004038"/>
                  <a:pt x="373306" y="919604"/>
                </a:cubicBezTo>
                <a:cubicBezTo>
                  <a:pt x="1138981" y="623404"/>
                  <a:pt x="2974968" y="0"/>
                  <a:pt x="4867567" y="0"/>
                </a:cubicBezTo>
                <a:cubicBezTo>
                  <a:pt x="6760166" y="0"/>
                  <a:pt x="8596269" y="623404"/>
                  <a:pt x="9361828" y="919604"/>
                </a:cubicBezTo>
                <a:cubicBezTo>
                  <a:pt x="9580232" y="1004038"/>
                  <a:pt x="9735135" y="1333777"/>
                  <a:pt x="9735135" y="1714216"/>
                </a:cubicBezTo>
                <a:lnTo>
                  <a:pt x="9735135" y="9559714"/>
                </a:lnTo>
                <a:lnTo>
                  <a:pt x="9735365" y="9559909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117" b="883"/>
            </a:stretch>
          </a:blipFill>
          <a:ln w="11477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8" name="Image 7" descr="Une image contenant Graphique, symbole, Police, blanc&#10;&#10;Le contenu généré par l’IA peut être incorrect.">
            <a:extLst>
              <a:ext uri="{FF2B5EF4-FFF2-40B4-BE49-F238E27FC236}">
                <a16:creationId xmlns:a16="http://schemas.microsoft.com/office/drawing/2014/main" id="{321CBF61-39F8-2C89-E779-E9C8EDFC51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50" y="345450"/>
            <a:ext cx="698157" cy="350702"/>
          </a:xfrm>
          <a:prstGeom prst="rect">
            <a:avLst/>
          </a:prstGeom>
        </p:spPr>
      </p:pic>
      <p:sp>
        <p:nvSpPr>
          <p:cNvPr id="9" name="Espace réservé du texte 51">
            <a:extLst>
              <a:ext uri="{FF2B5EF4-FFF2-40B4-BE49-F238E27FC236}">
                <a16:creationId xmlns:a16="http://schemas.microsoft.com/office/drawing/2014/main" id="{515264F0-21C5-1465-C96C-9A9D6F7BFC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5933" y="3278926"/>
            <a:ext cx="2614106" cy="138303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36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us Jakarta Sans" pitchFamily="2" charset="0"/>
                <a:ea typeface="Plus Jakarta Sans" pitchFamily="2" charset="0"/>
                <a:cs typeface="Plus Jakarta Sans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Titre du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chapitre</a:t>
            </a:r>
          </a:p>
        </p:txBody>
      </p:sp>
      <p:sp>
        <p:nvSpPr>
          <p:cNvPr id="11" name="Espace réservé du texte 51">
            <a:extLst>
              <a:ext uri="{FF2B5EF4-FFF2-40B4-BE49-F238E27FC236}">
                <a16:creationId xmlns:a16="http://schemas.microsoft.com/office/drawing/2014/main" id="{9214200F-9FCE-B3AB-D414-8C7781FBB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7978" y="1786475"/>
            <a:ext cx="870015" cy="6781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80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unces 72pt Black" pitchFamily="2" charset="0"/>
                <a:ea typeface="Fraunces 72pt Black" pitchFamily="2" charset="0"/>
                <a:cs typeface="Arial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B71AAC6-B3D5-822D-F8E8-EBB0C607FEF6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chemeClr val="bg1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7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E7CAC7-364F-762A-ACB2-262CB59B32EF}"/>
              </a:ext>
            </a:extLst>
          </p:cNvPr>
          <p:cNvSpPr/>
          <p:nvPr userDrawn="1"/>
        </p:nvSpPr>
        <p:spPr>
          <a:xfrm>
            <a:off x="1" y="-1"/>
            <a:ext cx="12192000" cy="6879116"/>
          </a:xfrm>
          <a:prstGeom prst="rect">
            <a:avLst/>
          </a:prstGeom>
          <a:solidFill>
            <a:srgbClr val="D834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n>
                <a:noFill/>
              </a:ln>
              <a:effectLst>
                <a:outerShdw blurRad="50800" dist="38100" dir="2700000" algn="tl" rotWithShape="0">
                  <a:prstClr val="black">
                    <a:alpha val="67499"/>
                  </a:prstClr>
                </a:outerShdw>
              </a:effectLst>
            </a:endParaRPr>
          </a:p>
        </p:txBody>
      </p:sp>
      <p:sp>
        <p:nvSpPr>
          <p:cNvPr id="14" name="Graphique 12">
            <a:extLst>
              <a:ext uri="{FF2B5EF4-FFF2-40B4-BE49-F238E27FC236}">
                <a16:creationId xmlns:a16="http://schemas.microsoft.com/office/drawing/2014/main" id="{E7597E53-A738-C0E7-3FFD-CE715E487E94}"/>
              </a:ext>
            </a:extLst>
          </p:cNvPr>
          <p:cNvSpPr/>
          <p:nvPr/>
        </p:nvSpPr>
        <p:spPr>
          <a:xfrm rot="16200000">
            <a:off x="-4222994" y="-1905472"/>
            <a:ext cx="9735364" cy="10375254"/>
          </a:xfrm>
          <a:custGeom>
            <a:avLst/>
            <a:gdLst>
              <a:gd name="connsiteX0" fmla="*/ 9735365 w 9735364"/>
              <a:gd name="connsiteY0" fmla="*/ 9559909 h 10375254"/>
              <a:gd name="connsiteX1" fmla="*/ 9153875 w 9735364"/>
              <a:gd name="connsiteY1" fmla="*/ 10356471 h 10375254"/>
              <a:gd name="connsiteX2" fmla="*/ 4867682 w 9735364"/>
              <a:gd name="connsiteY2" fmla="*/ 9515450 h 10375254"/>
              <a:gd name="connsiteX3" fmla="*/ 581490 w 9735364"/>
              <a:gd name="connsiteY3" fmla="*/ 10356471 h 10375254"/>
              <a:gd name="connsiteX4" fmla="*/ 0 w 9735364"/>
              <a:gd name="connsiteY4" fmla="*/ 9559909 h 10375254"/>
              <a:gd name="connsiteX5" fmla="*/ 0 w 9735364"/>
              <a:gd name="connsiteY5" fmla="*/ 1714216 h 10375254"/>
              <a:gd name="connsiteX6" fmla="*/ 373306 w 9735364"/>
              <a:gd name="connsiteY6" fmla="*/ 919604 h 10375254"/>
              <a:gd name="connsiteX7" fmla="*/ 4867567 w 9735364"/>
              <a:gd name="connsiteY7" fmla="*/ 0 h 10375254"/>
              <a:gd name="connsiteX8" fmla="*/ 9361828 w 9735364"/>
              <a:gd name="connsiteY8" fmla="*/ 919604 h 10375254"/>
              <a:gd name="connsiteX9" fmla="*/ 9735135 w 9735364"/>
              <a:gd name="connsiteY9" fmla="*/ 1714216 h 10375254"/>
              <a:gd name="connsiteX10" fmla="*/ 9735135 w 9735364"/>
              <a:gd name="connsiteY10" fmla="*/ 9559714 h 10375254"/>
              <a:gd name="connsiteX11" fmla="*/ 9735365 w 9735364"/>
              <a:gd name="connsiteY11" fmla="*/ 9559909 h 1037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5364" h="10375254">
                <a:moveTo>
                  <a:pt x="9735365" y="9559909"/>
                </a:moveTo>
                <a:cubicBezTo>
                  <a:pt x="9735365" y="10079575"/>
                  <a:pt x="9453002" y="10466449"/>
                  <a:pt x="9153875" y="10356471"/>
                </a:cubicBezTo>
                <a:cubicBezTo>
                  <a:pt x="8296453" y="10041160"/>
                  <a:pt x="6605951" y="9515450"/>
                  <a:pt x="4867682" y="9515450"/>
                </a:cubicBezTo>
                <a:cubicBezTo>
                  <a:pt x="3129412" y="9515450"/>
                  <a:pt x="1438911" y="10041355"/>
                  <a:pt x="581490" y="10356471"/>
                </a:cubicBezTo>
                <a:cubicBezTo>
                  <a:pt x="282477" y="10466449"/>
                  <a:pt x="0" y="10079575"/>
                  <a:pt x="0" y="9559909"/>
                </a:cubicBezTo>
                <a:lnTo>
                  <a:pt x="0" y="1714216"/>
                </a:lnTo>
                <a:cubicBezTo>
                  <a:pt x="0" y="1333777"/>
                  <a:pt x="154903" y="1004038"/>
                  <a:pt x="373306" y="919604"/>
                </a:cubicBezTo>
                <a:cubicBezTo>
                  <a:pt x="1138981" y="623404"/>
                  <a:pt x="2974968" y="0"/>
                  <a:pt x="4867567" y="0"/>
                </a:cubicBezTo>
                <a:cubicBezTo>
                  <a:pt x="6760166" y="0"/>
                  <a:pt x="8596269" y="623404"/>
                  <a:pt x="9361828" y="919604"/>
                </a:cubicBezTo>
                <a:cubicBezTo>
                  <a:pt x="9580232" y="1004038"/>
                  <a:pt x="9735135" y="1333777"/>
                  <a:pt x="9735135" y="1714216"/>
                </a:cubicBezTo>
                <a:lnTo>
                  <a:pt x="9735135" y="9559714"/>
                </a:lnTo>
                <a:lnTo>
                  <a:pt x="9735365" y="9559909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2211"/>
            </a:stretch>
          </a:blipFill>
          <a:ln w="11477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8" name="Image 7" descr="Une image contenant Graphique, symbole, Police, blanc&#10;&#10;Le contenu généré par l’IA peut être incorrect.">
            <a:extLst>
              <a:ext uri="{FF2B5EF4-FFF2-40B4-BE49-F238E27FC236}">
                <a16:creationId xmlns:a16="http://schemas.microsoft.com/office/drawing/2014/main" id="{321CBF61-39F8-2C89-E779-E9C8EDFC51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50" y="345450"/>
            <a:ext cx="698157" cy="350702"/>
          </a:xfrm>
          <a:prstGeom prst="rect">
            <a:avLst/>
          </a:prstGeom>
        </p:spPr>
      </p:pic>
      <p:sp>
        <p:nvSpPr>
          <p:cNvPr id="9" name="Espace réservé du texte 51">
            <a:extLst>
              <a:ext uri="{FF2B5EF4-FFF2-40B4-BE49-F238E27FC236}">
                <a16:creationId xmlns:a16="http://schemas.microsoft.com/office/drawing/2014/main" id="{515264F0-21C5-1465-C96C-9A9D6F7BFC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5933" y="3278926"/>
            <a:ext cx="2614106" cy="138303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36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us Jakarta Sans" pitchFamily="2" charset="0"/>
                <a:ea typeface="Plus Jakarta Sans" pitchFamily="2" charset="0"/>
                <a:cs typeface="Plus Jakarta Sans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Titre du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chapitre</a:t>
            </a:r>
          </a:p>
        </p:txBody>
      </p:sp>
      <p:sp>
        <p:nvSpPr>
          <p:cNvPr id="11" name="Espace réservé du texte 51">
            <a:extLst>
              <a:ext uri="{FF2B5EF4-FFF2-40B4-BE49-F238E27FC236}">
                <a16:creationId xmlns:a16="http://schemas.microsoft.com/office/drawing/2014/main" id="{9214200F-9FCE-B3AB-D414-8C7781FBB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7978" y="1786475"/>
            <a:ext cx="870015" cy="6781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80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unces 72pt Black" pitchFamily="2" charset="0"/>
                <a:ea typeface="Fraunces 72pt Black" pitchFamily="2" charset="0"/>
                <a:cs typeface="Arial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FBA663-03BC-5CA8-431C-9F619EDC3FA9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chemeClr val="bg1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8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E7CAC7-364F-762A-ACB2-262CB59B32EF}"/>
              </a:ext>
            </a:extLst>
          </p:cNvPr>
          <p:cNvSpPr/>
          <p:nvPr userDrawn="1"/>
        </p:nvSpPr>
        <p:spPr>
          <a:xfrm>
            <a:off x="1" y="-1"/>
            <a:ext cx="12192000" cy="6879116"/>
          </a:xfrm>
          <a:prstGeom prst="rect">
            <a:avLst/>
          </a:prstGeom>
          <a:solidFill>
            <a:srgbClr val="D834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n>
                <a:noFill/>
              </a:ln>
              <a:effectLst>
                <a:outerShdw blurRad="50800" dist="38100" dir="2700000" algn="tl" rotWithShape="0">
                  <a:prstClr val="black">
                    <a:alpha val="67499"/>
                  </a:prstClr>
                </a:outerShdw>
              </a:effectLst>
            </a:endParaRPr>
          </a:p>
        </p:txBody>
      </p:sp>
      <p:sp>
        <p:nvSpPr>
          <p:cNvPr id="14" name="Graphique 12">
            <a:extLst>
              <a:ext uri="{FF2B5EF4-FFF2-40B4-BE49-F238E27FC236}">
                <a16:creationId xmlns:a16="http://schemas.microsoft.com/office/drawing/2014/main" id="{E7597E53-A738-C0E7-3FFD-CE715E487E94}"/>
              </a:ext>
            </a:extLst>
          </p:cNvPr>
          <p:cNvSpPr/>
          <p:nvPr/>
        </p:nvSpPr>
        <p:spPr>
          <a:xfrm rot="16200000">
            <a:off x="-4222994" y="-1905472"/>
            <a:ext cx="9735364" cy="10375254"/>
          </a:xfrm>
          <a:custGeom>
            <a:avLst/>
            <a:gdLst>
              <a:gd name="connsiteX0" fmla="*/ 9735365 w 9735364"/>
              <a:gd name="connsiteY0" fmla="*/ 9559909 h 10375254"/>
              <a:gd name="connsiteX1" fmla="*/ 9153875 w 9735364"/>
              <a:gd name="connsiteY1" fmla="*/ 10356471 h 10375254"/>
              <a:gd name="connsiteX2" fmla="*/ 4867682 w 9735364"/>
              <a:gd name="connsiteY2" fmla="*/ 9515450 h 10375254"/>
              <a:gd name="connsiteX3" fmla="*/ 581490 w 9735364"/>
              <a:gd name="connsiteY3" fmla="*/ 10356471 h 10375254"/>
              <a:gd name="connsiteX4" fmla="*/ 0 w 9735364"/>
              <a:gd name="connsiteY4" fmla="*/ 9559909 h 10375254"/>
              <a:gd name="connsiteX5" fmla="*/ 0 w 9735364"/>
              <a:gd name="connsiteY5" fmla="*/ 1714216 h 10375254"/>
              <a:gd name="connsiteX6" fmla="*/ 373306 w 9735364"/>
              <a:gd name="connsiteY6" fmla="*/ 919604 h 10375254"/>
              <a:gd name="connsiteX7" fmla="*/ 4867567 w 9735364"/>
              <a:gd name="connsiteY7" fmla="*/ 0 h 10375254"/>
              <a:gd name="connsiteX8" fmla="*/ 9361828 w 9735364"/>
              <a:gd name="connsiteY8" fmla="*/ 919604 h 10375254"/>
              <a:gd name="connsiteX9" fmla="*/ 9735135 w 9735364"/>
              <a:gd name="connsiteY9" fmla="*/ 1714216 h 10375254"/>
              <a:gd name="connsiteX10" fmla="*/ 9735135 w 9735364"/>
              <a:gd name="connsiteY10" fmla="*/ 9559714 h 10375254"/>
              <a:gd name="connsiteX11" fmla="*/ 9735365 w 9735364"/>
              <a:gd name="connsiteY11" fmla="*/ 9559909 h 1037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5364" h="10375254">
                <a:moveTo>
                  <a:pt x="9735365" y="9559909"/>
                </a:moveTo>
                <a:cubicBezTo>
                  <a:pt x="9735365" y="10079575"/>
                  <a:pt x="9453002" y="10466449"/>
                  <a:pt x="9153875" y="10356471"/>
                </a:cubicBezTo>
                <a:cubicBezTo>
                  <a:pt x="8296453" y="10041160"/>
                  <a:pt x="6605951" y="9515450"/>
                  <a:pt x="4867682" y="9515450"/>
                </a:cubicBezTo>
                <a:cubicBezTo>
                  <a:pt x="3129412" y="9515450"/>
                  <a:pt x="1438911" y="10041355"/>
                  <a:pt x="581490" y="10356471"/>
                </a:cubicBezTo>
                <a:cubicBezTo>
                  <a:pt x="282477" y="10466449"/>
                  <a:pt x="0" y="10079575"/>
                  <a:pt x="0" y="9559909"/>
                </a:cubicBezTo>
                <a:lnTo>
                  <a:pt x="0" y="1714216"/>
                </a:lnTo>
                <a:cubicBezTo>
                  <a:pt x="0" y="1333777"/>
                  <a:pt x="154903" y="1004038"/>
                  <a:pt x="373306" y="919604"/>
                </a:cubicBezTo>
                <a:cubicBezTo>
                  <a:pt x="1138981" y="623404"/>
                  <a:pt x="2974968" y="0"/>
                  <a:pt x="4867567" y="0"/>
                </a:cubicBezTo>
                <a:cubicBezTo>
                  <a:pt x="6760166" y="0"/>
                  <a:pt x="8596269" y="623404"/>
                  <a:pt x="9361828" y="919604"/>
                </a:cubicBezTo>
                <a:cubicBezTo>
                  <a:pt x="9580232" y="1004038"/>
                  <a:pt x="9735135" y="1333777"/>
                  <a:pt x="9735135" y="1714216"/>
                </a:cubicBezTo>
                <a:lnTo>
                  <a:pt x="9735135" y="9559714"/>
                </a:lnTo>
                <a:lnTo>
                  <a:pt x="9735365" y="9559909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792" t="15412" b="13053"/>
            </a:stretch>
          </a:blipFill>
          <a:ln w="11477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8" name="Image 7" descr="Une image contenant Graphique, symbole, Police, blanc&#10;&#10;Le contenu généré par l’IA peut être incorrect.">
            <a:extLst>
              <a:ext uri="{FF2B5EF4-FFF2-40B4-BE49-F238E27FC236}">
                <a16:creationId xmlns:a16="http://schemas.microsoft.com/office/drawing/2014/main" id="{321CBF61-39F8-2C89-E779-E9C8EDFC51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50" y="345450"/>
            <a:ext cx="698157" cy="350702"/>
          </a:xfrm>
          <a:prstGeom prst="rect">
            <a:avLst/>
          </a:prstGeom>
        </p:spPr>
      </p:pic>
      <p:sp>
        <p:nvSpPr>
          <p:cNvPr id="9" name="Espace réservé du texte 51">
            <a:extLst>
              <a:ext uri="{FF2B5EF4-FFF2-40B4-BE49-F238E27FC236}">
                <a16:creationId xmlns:a16="http://schemas.microsoft.com/office/drawing/2014/main" id="{515264F0-21C5-1465-C96C-9A9D6F7BFC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5933" y="3278926"/>
            <a:ext cx="2614106" cy="138303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36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us Jakarta Sans" pitchFamily="2" charset="0"/>
                <a:ea typeface="Plus Jakarta Sans" pitchFamily="2" charset="0"/>
                <a:cs typeface="Plus Jakarta Sans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Titre du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chapitre</a:t>
            </a:r>
          </a:p>
        </p:txBody>
      </p:sp>
      <p:sp>
        <p:nvSpPr>
          <p:cNvPr id="11" name="Espace réservé du texte 51">
            <a:extLst>
              <a:ext uri="{FF2B5EF4-FFF2-40B4-BE49-F238E27FC236}">
                <a16:creationId xmlns:a16="http://schemas.microsoft.com/office/drawing/2014/main" id="{9214200F-9FCE-B3AB-D414-8C7781FBB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7978" y="1786475"/>
            <a:ext cx="870015" cy="6781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80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unces 72pt Black" pitchFamily="2" charset="0"/>
                <a:ea typeface="Fraunces 72pt Black" pitchFamily="2" charset="0"/>
                <a:cs typeface="Arial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4E20B58-33B3-1FFC-D2D0-749020D57893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chemeClr val="bg1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5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A6E0FBFD-823E-4562-CFD5-CE5EB4D73A43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rgbClr val="595959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43FF0B3-155A-8D2B-1CBC-691DDB900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2650" y="345450"/>
            <a:ext cx="698156" cy="350702"/>
          </a:xfrm>
          <a:prstGeom prst="rect">
            <a:avLst/>
          </a:prstGeom>
        </p:spPr>
      </p:pic>
      <p:sp>
        <p:nvSpPr>
          <p:cNvPr id="3" name="Espace réservé du texte 51">
            <a:extLst>
              <a:ext uri="{FF2B5EF4-FFF2-40B4-BE49-F238E27FC236}">
                <a16:creationId xmlns:a16="http://schemas.microsoft.com/office/drawing/2014/main" id="{218C644D-3AAC-E57B-4799-8A80A6518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5933" y="3278926"/>
            <a:ext cx="2614106" cy="138303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3600" b="1" i="0" u="none" strike="noStrike" kern="0" cap="none" spc="0" normalizeH="0" baseline="0" dirty="0" smtClean="0">
                <a:ln>
                  <a:noFill/>
                </a:ln>
                <a:solidFill>
                  <a:srgbClr val="01031B"/>
                </a:solidFill>
                <a:effectLst/>
                <a:uLnTx/>
                <a:uFillTx/>
                <a:latin typeface="Plus Jakarta Sans" pitchFamily="2" charset="0"/>
                <a:ea typeface="Plus Jakarta Sans" pitchFamily="2" charset="0"/>
                <a:cs typeface="Plus Jakarta Sans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Titre du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chapitre</a:t>
            </a:r>
          </a:p>
        </p:txBody>
      </p:sp>
      <p:sp>
        <p:nvSpPr>
          <p:cNvPr id="4" name="Espace réservé du texte 51">
            <a:extLst>
              <a:ext uri="{FF2B5EF4-FFF2-40B4-BE49-F238E27FC236}">
                <a16:creationId xmlns:a16="http://schemas.microsoft.com/office/drawing/2014/main" id="{F4188BF3-2EDA-5493-6DE2-4A2755640E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7978" y="1786475"/>
            <a:ext cx="870015" cy="6781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8000" b="1" i="0" u="none" strike="noStrike" kern="0" cap="none" spc="0" normalizeH="0" baseline="0" dirty="0" smtClean="0">
                <a:ln>
                  <a:noFill/>
                </a:ln>
                <a:solidFill>
                  <a:srgbClr val="D8346E"/>
                </a:solidFill>
                <a:effectLst/>
                <a:uLnTx/>
                <a:uFillTx/>
                <a:latin typeface="Fraunces 72pt Black" pitchFamily="2" charset="0"/>
                <a:ea typeface="Fraunces 72pt Black" pitchFamily="2" charset="0"/>
                <a:cs typeface="Arial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1</a:t>
            </a:r>
          </a:p>
        </p:txBody>
      </p:sp>
      <p:sp>
        <p:nvSpPr>
          <p:cNvPr id="11" name="Graphique 8">
            <a:extLst>
              <a:ext uri="{FF2B5EF4-FFF2-40B4-BE49-F238E27FC236}">
                <a16:creationId xmlns:a16="http://schemas.microsoft.com/office/drawing/2014/main" id="{927C8C7B-D4E1-6E59-896A-56323D4B4F95}"/>
              </a:ext>
            </a:extLst>
          </p:cNvPr>
          <p:cNvSpPr/>
          <p:nvPr/>
        </p:nvSpPr>
        <p:spPr>
          <a:xfrm rot="16200000">
            <a:off x="-750537" y="239473"/>
            <a:ext cx="6324264" cy="6379054"/>
          </a:xfrm>
          <a:custGeom>
            <a:avLst/>
            <a:gdLst>
              <a:gd name="connsiteX0" fmla="*/ 0 w 6324264"/>
              <a:gd name="connsiteY0" fmla="*/ 501311 h 6379054"/>
              <a:gd name="connsiteX1" fmla="*/ 377747 w 6324264"/>
              <a:gd name="connsiteY1" fmla="*/ 11549 h 6379054"/>
              <a:gd name="connsiteX2" fmla="*/ 3162131 w 6324264"/>
              <a:gd name="connsiteY2" fmla="*/ 528646 h 6379054"/>
              <a:gd name="connsiteX3" fmla="*/ 5946518 w 6324264"/>
              <a:gd name="connsiteY3" fmla="*/ 11549 h 6379054"/>
              <a:gd name="connsiteX4" fmla="*/ 6324264 w 6324264"/>
              <a:gd name="connsiteY4" fmla="*/ 501311 h 6379054"/>
              <a:gd name="connsiteX5" fmla="*/ 6324264 w 6324264"/>
              <a:gd name="connsiteY5" fmla="*/ 5325079 h 6379054"/>
              <a:gd name="connsiteX6" fmla="*/ 6081758 w 6324264"/>
              <a:gd name="connsiteY6" fmla="*/ 5813642 h 6379054"/>
              <a:gd name="connsiteX7" fmla="*/ 3162205 w 6324264"/>
              <a:gd name="connsiteY7" fmla="*/ 6379055 h 6379054"/>
              <a:gd name="connsiteX8" fmla="*/ 242656 w 6324264"/>
              <a:gd name="connsiteY8" fmla="*/ 5813642 h 6379054"/>
              <a:gd name="connsiteX9" fmla="*/ 149 w 6324264"/>
              <a:gd name="connsiteY9" fmla="*/ 5325079 h 6379054"/>
              <a:gd name="connsiteX10" fmla="*/ 149 w 6324264"/>
              <a:gd name="connsiteY10" fmla="*/ 501311 h 6379054"/>
              <a:gd name="connsiteX11" fmla="*/ 0 w 6324264"/>
              <a:gd name="connsiteY11" fmla="*/ 501311 h 637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24264" h="6379054">
                <a:moveTo>
                  <a:pt x="0" y="501311"/>
                </a:moveTo>
                <a:cubicBezTo>
                  <a:pt x="0" y="181797"/>
                  <a:pt x="183428" y="-56070"/>
                  <a:pt x="377747" y="11549"/>
                </a:cubicBezTo>
                <a:cubicBezTo>
                  <a:pt x="934740" y="205415"/>
                  <a:pt x="2032920" y="528646"/>
                  <a:pt x="3162131" y="528646"/>
                </a:cubicBezTo>
                <a:cubicBezTo>
                  <a:pt x="4291342" y="528646"/>
                  <a:pt x="5389521" y="205296"/>
                  <a:pt x="5946518" y="11549"/>
                </a:cubicBezTo>
                <a:cubicBezTo>
                  <a:pt x="6140762" y="-56070"/>
                  <a:pt x="6324264" y="181797"/>
                  <a:pt x="6324264" y="501311"/>
                </a:cubicBezTo>
                <a:lnTo>
                  <a:pt x="6324264" y="5325079"/>
                </a:lnTo>
                <a:cubicBezTo>
                  <a:pt x="6324264" y="5558989"/>
                  <a:pt x="6223637" y="5761728"/>
                  <a:pt x="6081758" y="5813642"/>
                </a:cubicBezTo>
                <a:cubicBezTo>
                  <a:pt x="5584362" y="5995758"/>
                  <a:pt x="4391671" y="6379055"/>
                  <a:pt x="3162205" y="6379055"/>
                </a:cubicBezTo>
                <a:cubicBezTo>
                  <a:pt x="1932740" y="6379055"/>
                  <a:pt x="739977" y="5995758"/>
                  <a:pt x="242656" y="5813642"/>
                </a:cubicBezTo>
                <a:cubicBezTo>
                  <a:pt x="100777" y="5761728"/>
                  <a:pt x="149" y="5558989"/>
                  <a:pt x="149" y="5325079"/>
                </a:cubicBezTo>
                <a:lnTo>
                  <a:pt x="149" y="501311"/>
                </a:lnTo>
                <a:lnTo>
                  <a:pt x="0" y="501311"/>
                </a:ln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449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70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F43FF0B3-155A-8D2B-1CBC-691DDB900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2650" y="345450"/>
            <a:ext cx="698156" cy="350702"/>
          </a:xfrm>
          <a:prstGeom prst="rect">
            <a:avLst/>
          </a:prstGeom>
        </p:spPr>
      </p:pic>
      <p:sp>
        <p:nvSpPr>
          <p:cNvPr id="3" name="Espace réservé du texte 51">
            <a:extLst>
              <a:ext uri="{FF2B5EF4-FFF2-40B4-BE49-F238E27FC236}">
                <a16:creationId xmlns:a16="http://schemas.microsoft.com/office/drawing/2014/main" id="{218C644D-3AAC-E57B-4799-8A80A6518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5933" y="3278926"/>
            <a:ext cx="2614106" cy="138303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3600" b="1" i="0" u="none" strike="noStrike" kern="0" cap="none" spc="0" normalizeH="0" baseline="0" dirty="0" smtClean="0">
                <a:ln>
                  <a:noFill/>
                </a:ln>
                <a:solidFill>
                  <a:srgbClr val="01031B"/>
                </a:solidFill>
                <a:effectLst/>
                <a:uLnTx/>
                <a:uFillTx/>
                <a:latin typeface="Plus Jakarta Sans" pitchFamily="2" charset="0"/>
                <a:ea typeface="Plus Jakarta Sans" pitchFamily="2" charset="0"/>
                <a:cs typeface="Plus Jakarta Sans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Titre du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chapitre</a:t>
            </a:r>
          </a:p>
        </p:txBody>
      </p:sp>
      <p:sp>
        <p:nvSpPr>
          <p:cNvPr id="4" name="Espace réservé du texte 51">
            <a:extLst>
              <a:ext uri="{FF2B5EF4-FFF2-40B4-BE49-F238E27FC236}">
                <a16:creationId xmlns:a16="http://schemas.microsoft.com/office/drawing/2014/main" id="{F4188BF3-2EDA-5493-6DE2-4A2755640E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7978" y="1786475"/>
            <a:ext cx="870015" cy="6781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8000" b="1" i="0" u="none" strike="noStrike" kern="0" cap="none" spc="0" normalizeH="0" baseline="0" dirty="0" smtClean="0">
                <a:ln>
                  <a:noFill/>
                </a:ln>
                <a:solidFill>
                  <a:srgbClr val="D8346E"/>
                </a:solidFill>
                <a:effectLst/>
                <a:uLnTx/>
                <a:uFillTx/>
                <a:latin typeface="Fraunces 72pt Black" pitchFamily="2" charset="0"/>
                <a:ea typeface="Fraunces 72pt Black" pitchFamily="2" charset="0"/>
                <a:cs typeface="Arial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1</a:t>
            </a:r>
          </a:p>
        </p:txBody>
      </p:sp>
      <p:sp>
        <p:nvSpPr>
          <p:cNvPr id="11" name="Graphique 8">
            <a:extLst>
              <a:ext uri="{FF2B5EF4-FFF2-40B4-BE49-F238E27FC236}">
                <a16:creationId xmlns:a16="http://schemas.microsoft.com/office/drawing/2014/main" id="{927C8C7B-D4E1-6E59-896A-56323D4B4F95}"/>
              </a:ext>
            </a:extLst>
          </p:cNvPr>
          <p:cNvSpPr/>
          <p:nvPr/>
        </p:nvSpPr>
        <p:spPr>
          <a:xfrm rot="16200000">
            <a:off x="-750537" y="239473"/>
            <a:ext cx="6324264" cy="6379054"/>
          </a:xfrm>
          <a:custGeom>
            <a:avLst/>
            <a:gdLst>
              <a:gd name="connsiteX0" fmla="*/ 0 w 6324264"/>
              <a:gd name="connsiteY0" fmla="*/ 501311 h 6379054"/>
              <a:gd name="connsiteX1" fmla="*/ 377747 w 6324264"/>
              <a:gd name="connsiteY1" fmla="*/ 11549 h 6379054"/>
              <a:gd name="connsiteX2" fmla="*/ 3162131 w 6324264"/>
              <a:gd name="connsiteY2" fmla="*/ 528646 h 6379054"/>
              <a:gd name="connsiteX3" fmla="*/ 5946518 w 6324264"/>
              <a:gd name="connsiteY3" fmla="*/ 11549 h 6379054"/>
              <a:gd name="connsiteX4" fmla="*/ 6324264 w 6324264"/>
              <a:gd name="connsiteY4" fmla="*/ 501311 h 6379054"/>
              <a:gd name="connsiteX5" fmla="*/ 6324264 w 6324264"/>
              <a:gd name="connsiteY5" fmla="*/ 5325079 h 6379054"/>
              <a:gd name="connsiteX6" fmla="*/ 6081758 w 6324264"/>
              <a:gd name="connsiteY6" fmla="*/ 5813642 h 6379054"/>
              <a:gd name="connsiteX7" fmla="*/ 3162205 w 6324264"/>
              <a:gd name="connsiteY7" fmla="*/ 6379055 h 6379054"/>
              <a:gd name="connsiteX8" fmla="*/ 242656 w 6324264"/>
              <a:gd name="connsiteY8" fmla="*/ 5813642 h 6379054"/>
              <a:gd name="connsiteX9" fmla="*/ 149 w 6324264"/>
              <a:gd name="connsiteY9" fmla="*/ 5325079 h 6379054"/>
              <a:gd name="connsiteX10" fmla="*/ 149 w 6324264"/>
              <a:gd name="connsiteY10" fmla="*/ 501311 h 6379054"/>
              <a:gd name="connsiteX11" fmla="*/ 0 w 6324264"/>
              <a:gd name="connsiteY11" fmla="*/ 501311 h 637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24264" h="6379054">
                <a:moveTo>
                  <a:pt x="0" y="501311"/>
                </a:moveTo>
                <a:cubicBezTo>
                  <a:pt x="0" y="181797"/>
                  <a:pt x="183428" y="-56070"/>
                  <a:pt x="377747" y="11549"/>
                </a:cubicBezTo>
                <a:cubicBezTo>
                  <a:pt x="934740" y="205415"/>
                  <a:pt x="2032920" y="528646"/>
                  <a:pt x="3162131" y="528646"/>
                </a:cubicBezTo>
                <a:cubicBezTo>
                  <a:pt x="4291342" y="528646"/>
                  <a:pt x="5389521" y="205296"/>
                  <a:pt x="5946518" y="11549"/>
                </a:cubicBezTo>
                <a:cubicBezTo>
                  <a:pt x="6140762" y="-56070"/>
                  <a:pt x="6324264" y="181797"/>
                  <a:pt x="6324264" y="501311"/>
                </a:cubicBezTo>
                <a:lnTo>
                  <a:pt x="6324264" y="5325079"/>
                </a:lnTo>
                <a:cubicBezTo>
                  <a:pt x="6324264" y="5558989"/>
                  <a:pt x="6223637" y="5761728"/>
                  <a:pt x="6081758" y="5813642"/>
                </a:cubicBezTo>
                <a:cubicBezTo>
                  <a:pt x="5584362" y="5995758"/>
                  <a:pt x="4391671" y="6379055"/>
                  <a:pt x="3162205" y="6379055"/>
                </a:cubicBezTo>
                <a:cubicBezTo>
                  <a:pt x="1932740" y="6379055"/>
                  <a:pt x="739977" y="5995758"/>
                  <a:pt x="242656" y="5813642"/>
                </a:cubicBezTo>
                <a:cubicBezTo>
                  <a:pt x="100777" y="5761728"/>
                  <a:pt x="149" y="5558989"/>
                  <a:pt x="149" y="5325079"/>
                </a:cubicBezTo>
                <a:lnTo>
                  <a:pt x="149" y="501311"/>
                </a:lnTo>
                <a:lnTo>
                  <a:pt x="0" y="501311"/>
                </a:ln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449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7BDD5D-3C57-EB1B-5628-FFF813D3733B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rgbClr val="595959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6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F43FF0B3-155A-8D2B-1CBC-691DDB900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2650" y="345450"/>
            <a:ext cx="698156" cy="350702"/>
          </a:xfrm>
          <a:prstGeom prst="rect">
            <a:avLst/>
          </a:prstGeom>
        </p:spPr>
      </p:pic>
      <p:sp>
        <p:nvSpPr>
          <p:cNvPr id="3" name="Espace réservé du texte 51">
            <a:extLst>
              <a:ext uri="{FF2B5EF4-FFF2-40B4-BE49-F238E27FC236}">
                <a16:creationId xmlns:a16="http://schemas.microsoft.com/office/drawing/2014/main" id="{218C644D-3AAC-E57B-4799-8A80A6518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5933" y="3278926"/>
            <a:ext cx="2614106" cy="138303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3600" b="1" i="0" u="none" strike="noStrike" kern="0" cap="none" spc="0" normalizeH="0" baseline="0" dirty="0" smtClean="0">
                <a:ln>
                  <a:noFill/>
                </a:ln>
                <a:solidFill>
                  <a:srgbClr val="01031B"/>
                </a:solidFill>
                <a:effectLst/>
                <a:uLnTx/>
                <a:uFillTx/>
                <a:latin typeface="Plus Jakarta Sans" pitchFamily="2" charset="0"/>
                <a:ea typeface="Plus Jakarta Sans" pitchFamily="2" charset="0"/>
                <a:cs typeface="Plus Jakarta Sans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Titre du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chapitre</a:t>
            </a:r>
          </a:p>
        </p:txBody>
      </p:sp>
      <p:sp>
        <p:nvSpPr>
          <p:cNvPr id="4" name="Espace réservé du texte 51">
            <a:extLst>
              <a:ext uri="{FF2B5EF4-FFF2-40B4-BE49-F238E27FC236}">
                <a16:creationId xmlns:a16="http://schemas.microsoft.com/office/drawing/2014/main" id="{F4188BF3-2EDA-5493-6DE2-4A2755640E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7978" y="1786475"/>
            <a:ext cx="870015" cy="6781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8000" b="1" i="0" u="none" strike="noStrike" kern="0" cap="none" spc="0" normalizeH="0" baseline="0" dirty="0" smtClean="0">
                <a:ln>
                  <a:noFill/>
                </a:ln>
                <a:solidFill>
                  <a:srgbClr val="D8346E"/>
                </a:solidFill>
                <a:effectLst/>
                <a:uLnTx/>
                <a:uFillTx/>
                <a:latin typeface="Fraunces 72pt Black" pitchFamily="2" charset="0"/>
                <a:ea typeface="Fraunces 72pt Black" pitchFamily="2" charset="0"/>
                <a:cs typeface="Arial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1</a:t>
            </a:r>
          </a:p>
        </p:txBody>
      </p:sp>
      <p:sp>
        <p:nvSpPr>
          <p:cNvPr id="11" name="Graphique 8">
            <a:extLst>
              <a:ext uri="{FF2B5EF4-FFF2-40B4-BE49-F238E27FC236}">
                <a16:creationId xmlns:a16="http://schemas.microsoft.com/office/drawing/2014/main" id="{927C8C7B-D4E1-6E59-896A-56323D4B4F95}"/>
              </a:ext>
            </a:extLst>
          </p:cNvPr>
          <p:cNvSpPr/>
          <p:nvPr/>
        </p:nvSpPr>
        <p:spPr>
          <a:xfrm rot="16200000">
            <a:off x="-750537" y="239473"/>
            <a:ext cx="6324264" cy="6379054"/>
          </a:xfrm>
          <a:custGeom>
            <a:avLst/>
            <a:gdLst>
              <a:gd name="connsiteX0" fmla="*/ 0 w 6324264"/>
              <a:gd name="connsiteY0" fmla="*/ 501311 h 6379054"/>
              <a:gd name="connsiteX1" fmla="*/ 377747 w 6324264"/>
              <a:gd name="connsiteY1" fmla="*/ 11549 h 6379054"/>
              <a:gd name="connsiteX2" fmla="*/ 3162131 w 6324264"/>
              <a:gd name="connsiteY2" fmla="*/ 528646 h 6379054"/>
              <a:gd name="connsiteX3" fmla="*/ 5946518 w 6324264"/>
              <a:gd name="connsiteY3" fmla="*/ 11549 h 6379054"/>
              <a:gd name="connsiteX4" fmla="*/ 6324264 w 6324264"/>
              <a:gd name="connsiteY4" fmla="*/ 501311 h 6379054"/>
              <a:gd name="connsiteX5" fmla="*/ 6324264 w 6324264"/>
              <a:gd name="connsiteY5" fmla="*/ 5325079 h 6379054"/>
              <a:gd name="connsiteX6" fmla="*/ 6081758 w 6324264"/>
              <a:gd name="connsiteY6" fmla="*/ 5813642 h 6379054"/>
              <a:gd name="connsiteX7" fmla="*/ 3162205 w 6324264"/>
              <a:gd name="connsiteY7" fmla="*/ 6379055 h 6379054"/>
              <a:gd name="connsiteX8" fmla="*/ 242656 w 6324264"/>
              <a:gd name="connsiteY8" fmla="*/ 5813642 h 6379054"/>
              <a:gd name="connsiteX9" fmla="*/ 149 w 6324264"/>
              <a:gd name="connsiteY9" fmla="*/ 5325079 h 6379054"/>
              <a:gd name="connsiteX10" fmla="*/ 149 w 6324264"/>
              <a:gd name="connsiteY10" fmla="*/ 501311 h 6379054"/>
              <a:gd name="connsiteX11" fmla="*/ 0 w 6324264"/>
              <a:gd name="connsiteY11" fmla="*/ 501311 h 637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24264" h="6379054">
                <a:moveTo>
                  <a:pt x="0" y="501311"/>
                </a:moveTo>
                <a:cubicBezTo>
                  <a:pt x="0" y="181797"/>
                  <a:pt x="183428" y="-56070"/>
                  <a:pt x="377747" y="11549"/>
                </a:cubicBezTo>
                <a:cubicBezTo>
                  <a:pt x="934740" y="205415"/>
                  <a:pt x="2032920" y="528646"/>
                  <a:pt x="3162131" y="528646"/>
                </a:cubicBezTo>
                <a:cubicBezTo>
                  <a:pt x="4291342" y="528646"/>
                  <a:pt x="5389521" y="205296"/>
                  <a:pt x="5946518" y="11549"/>
                </a:cubicBezTo>
                <a:cubicBezTo>
                  <a:pt x="6140762" y="-56070"/>
                  <a:pt x="6324264" y="181797"/>
                  <a:pt x="6324264" y="501311"/>
                </a:cubicBezTo>
                <a:lnTo>
                  <a:pt x="6324264" y="5325079"/>
                </a:lnTo>
                <a:cubicBezTo>
                  <a:pt x="6324264" y="5558989"/>
                  <a:pt x="6223637" y="5761728"/>
                  <a:pt x="6081758" y="5813642"/>
                </a:cubicBezTo>
                <a:cubicBezTo>
                  <a:pt x="5584362" y="5995758"/>
                  <a:pt x="4391671" y="6379055"/>
                  <a:pt x="3162205" y="6379055"/>
                </a:cubicBezTo>
                <a:cubicBezTo>
                  <a:pt x="1932740" y="6379055"/>
                  <a:pt x="739977" y="5995758"/>
                  <a:pt x="242656" y="5813642"/>
                </a:cubicBezTo>
                <a:cubicBezTo>
                  <a:pt x="100777" y="5761728"/>
                  <a:pt x="149" y="5558989"/>
                  <a:pt x="149" y="5325079"/>
                </a:cubicBezTo>
                <a:lnTo>
                  <a:pt x="149" y="501311"/>
                </a:lnTo>
                <a:lnTo>
                  <a:pt x="0" y="501311"/>
                </a:ln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43"/>
            </a:stretch>
          </a:blipFill>
          <a:ln w="7449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D8C2DA0-F4D0-DCF8-A448-3576723F6A9A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rgbClr val="595959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9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8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92" r:id="rId2"/>
    <p:sldLayoutId id="2147483793" r:id="rId3"/>
    <p:sldLayoutId id="2147483782" r:id="rId4"/>
    <p:sldLayoutId id="2147483794" r:id="rId5"/>
    <p:sldLayoutId id="2147483795" r:id="rId6"/>
    <p:sldLayoutId id="2147483783" r:id="rId7"/>
    <p:sldLayoutId id="2147483796" r:id="rId8"/>
    <p:sldLayoutId id="2147483797" r:id="rId9"/>
    <p:sldLayoutId id="2147483805" r:id="rId10"/>
    <p:sldLayoutId id="2147483806" r:id="rId11"/>
    <p:sldLayoutId id="21474838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03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85" r:id="rId2"/>
    <p:sldLayoutId id="2147483704" r:id="rId3"/>
    <p:sldLayoutId id="214748378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33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Relationship Id="rId22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823491-8FEF-EB1C-9BAD-ECA1360698DB}"/>
              </a:ext>
            </a:extLst>
          </p:cNvPr>
          <p:cNvSpPr/>
          <p:nvPr/>
        </p:nvSpPr>
        <p:spPr>
          <a:xfrm>
            <a:off x="159530" y="199410"/>
            <a:ext cx="1245174" cy="17359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Photo  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FD8098A-0C46-A04A-D9EC-A67ECD973588}"/>
              </a:ext>
            </a:extLst>
          </p:cNvPr>
          <p:cNvSpPr txBox="1"/>
          <p:nvPr/>
        </p:nvSpPr>
        <p:spPr>
          <a:xfrm>
            <a:off x="1498831" y="101584"/>
            <a:ext cx="256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D8346E"/>
                </a:solidFill>
              </a:rPr>
              <a:t>Mode d’emploi de </a:t>
            </a:r>
            <a:br>
              <a:rPr lang="fr-FR" sz="1600" dirty="0">
                <a:solidFill>
                  <a:srgbClr val="D8346E"/>
                </a:solidFill>
              </a:rPr>
            </a:br>
            <a:r>
              <a:rPr lang="fr-FR" sz="1600" b="1" dirty="0">
                <a:solidFill>
                  <a:srgbClr val="D8346E"/>
                </a:solidFill>
              </a:rPr>
              <a:t>[Prénom – Nom]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AEC56CA-7D84-A8DD-C9E8-8ED2E35F21F4}"/>
              </a:ext>
            </a:extLst>
          </p:cNvPr>
          <p:cNvSpPr txBox="1"/>
          <p:nvPr/>
        </p:nvSpPr>
        <p:spPr>
          <a:xfrm>
            <a:off x="1390770" y="742243"/>
            <a:ext cx="3216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"Félicitations vous avez  choisi le meilleur équipier au monde ! Pour garantir des performances optimales et éviter tout dysfonctionnement, veuillez lire attentivement les spécifications techniques suivantes."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10B98E6-8AC1-77B3-CFE4-C5A8F8ACD130}"/>
              </a:ext>
            </a:extLst>
          </p:cNvPr>
          <p:cNvSpPr txBox="1"/>
          <p:nvPr/>
        </p:nvSpPr>
        <p:spPr>
          <a:xfrm>
            <a:off x="4719329" y="2354802"/>
            <a:ext cx="44731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Maintenance &amp; Dépannage</a:t>
            </a:r>
            <a:r>
              <a:rPr lang="fr-FR" sz="1200" b="1" dirty="0"/>
              <a:t> (Soutien et Feedback)</a:t>
            </a:r>
          </a:p>
          <a:p>
            <a:r>
              <a:rPr lang="fr-FR" sz="1200" dirty="0"/>
              <a:t>Que faire si le système semble "bloqué" ou si une erreur survient ?</a:t>
            </a:r>
          </a:p>
          <a:p>
            <a:endParaRPr lang="fr-FR" sz="600" dirty="0"/>
          </a:p>
          <a:p>
            <a:r>
              <a:rPr lang="fr-FR" sz="1200" b="1" dirty="0"/>
              <a:t>Dépannage :</a:t>
            </a:r>
            <a:r>
              <a:rPr lang="fr-FR" sz="1200" dirty="0"/>
              <a:t> Si je suis stressé ou si on est en désaccord, quelle est la meilleure façon d'aborder le problème avec moi ?</a:t>
            </a:r>
          </a:p>
          <a:p>
            <a:endParaRPr lang="fr-FR" sz="600" dirty="0"/>
          </a:p>
          <a:p>
            <a:r>
              <a:rPr lang="fr-FR" sz="1200" b="1" dirty="0"/>
              <a:t>Mise à jour :</a:t>
            </a:r>
            <a:r>
              <a:rPr lang="fr-FR" sz="1200" dirty="0"/>
              <a:t> Comment je fais ma veille, de quel temps ai-je besoin ? Sur quels sujets ? </a:t>
            </a:r>
          </a:p>
          <a:p>
            <a:endParaRPr lang="fr-FR" sz="600" dirty="0"/>
          </a:p>
          <a:p>
            <a:r>
              <a:rPr lang="fr-FR" sz="1200" b="1" dirty="0"/>
              <a:t>Alerte Surchauffe :</a:t>
            </a:r>
            <a:r>
              <a:rPr lang="fr-FR" sz="1200" dirty="0"/>
              <a:t> Quels sont les comportements qui me font perdre mes moyens ou m'irritent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507D609-FC30-E4D6-B219-B72C95108C62}"/>
              </a:ext>
            </a:extLst>
          </p:cNvPr>
          <p:cNvSpPr txBox="1"/>
          <p:nvPr/>
        </p:nvSpPr>
        <p:spPr>
          <a:xfrm>
            <a:off x="41527" y="1998671"/>
            <a:ext cx="4526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Spécifications Techniques (Qui suis-je ?)</a:t>
            </a:r>
          </a:p>
          <a:p>
            <a:endParaRPr lang="fr-FR" sz="600" b="1" dirty="0"/>
          </a:p>
          <a:p>
            <a:r>
              <a:rPr lang="fr-FR" sz="1200" b="1" dirty="0"/>
              <a:t>Mes valeurs d'usine :</a:t>
            </a:r>
            <a:r>
              <a:rPr lang="fr-FR" sz="1200" dirty="0"/>
              <a:t> Quelles sont les 2 ou 3 valeurs non négociables pour moi ? </a:t>
            </a:r>
          </a:p>
          <a:p>
            <a:endParaRPr lang="fr-FR" sz="600" dirty="0"/>
          </a:p>
          <a:p>
            <a:r>
              <a:rPr lang="fr-FR" sz="1200" b="1" dirty="0"/>
              <a:t>Ce qui m'alimente :</a:t>
            </a:r>
            <a:r>
              <a:rPr lang="fr-FR" sz="1200" dirty="0"/>
              <a:t> Qu'est-ce qui me donne de l'énergie, me motive  au travail ?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9F47909-2DED-0037-6BEB-E9A2AB8F93F8}"/>
              </a:ext>
            </a:extLst>
          </p:cNvPr>
          <p:cNvSpPr txBox="1"/>
          <p:nvPr/>
        </p:nvSpPr>
        <p:spPr>
          <a:xfrm>
            <a:off x="13494" y="3563566"/>
            <a:ext cx="453903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Guide d’entretien (Conditions optimales)</a:t>
            </a:r>
          </a:p>
          <a:p>
            <a:r>
              <a:rPr lang="fr-FR" sz="1200" dirty="0"/>
              <a:t>Comment s'assurer du haut niveau de performance ? </a:t>
            </a:r>
          </a:p>
          <a:p>
            <a:endParaRPr lang="fr-FR" sz="600" dirty="0"/>
          </a:p>
          <a:p>
            <a:r>
              <a:rPr lang="fr-FR" sz="1200" b="1" dirty="0"/>
              <a:t>Horaire et lieux d’utilisation : </a:t>
            </a:r>
            <a:r>
              <a:rPr lang="fr-FR" sz="1200" dirty="0"/>
              <a:t>à quelle heure j’arrive et quitte l’entreprise ? Quand suis-je sur site ? </a:t>
            </a:r>
          </a:p>
          <a:p>
            <a:endParaRPr lang="fr-FR" sz="600" b="1" dirty="0"/>
          </a:p>
          <a:p>
            <a:r>
              <a:rPr lang="fr-FR" sz="1200" b="1" dirty="0"/>
              <a:t>Heures de haute performance :</a:t>
            </a:r>
            <a:r>
              <a:rPr lang="fr-FR" sz="1200" dirty="0"/>
              <a:t> Suis-je un modèle "Lève-tôt" ou "Oiseau de nuit" ? Quand faut-il me confier les tâches critiques ?</a:t>
            </a:r>
          </a:p>
          <a:p>
            <a:endParaRPr lang="fr-FR" sz="600" dirty="0"/>
          </a:p>
          <a:p>
            <a:r>
              <a:rPr lang="fr-FR" sz="1200" b="1" dirty="0"/>
              <a:t>Environnement requis :</a:t>
            </a:r>
            <a:r>
              <a:rPr lang="fr-FR" sz="1200" dirty="0"/>
              <a:t> Ai-je besoin de calme absolu (Mode Avion) ou d'interactions constantes pour réfléchir ?</a:t>
            </a:r>
          </a:p>
          <a:p>
            <a:endParaRPr lang="fr-FR" sz="600" dirty="0"/>
          </a:p>
          <a:p>
            <a:r>
              <a:rPr lang="fr-FR" sz="1200" b="1" dirty="0"/>
              <a:t>Le bouton "Pause" :</a:t>
            </a:r>
            <a:r>
              <a:rPr lang="fr-FR" sz="1200" dirty="0"/>
              <a:t> De quoi ai-je besoin pour recharger mes batteries durant la journée ?</a:t>
            </a:r>
          </a:p>
          <a:p>
            <a:endParaRPr lang="fr-FR" sz="1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0967DE4-6F2F-C077-F444-FDC83A7000D5}"/>
              </a:ext>
            </a:extLst>
          </p:cNvPr>
          <p:cNvSpPr txBox="1"/>
          <p:nvPr/>
        </p:nvSpPr>
        <p:spPr>
          <a:xfrm>
            <a:off x="4707067" y="4924846"/>
            <a:ext cx="4687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Interface &amp; Connectivité </a:t>
            </a:r>
            <a:r>
              <a:rPr lang="fr-FR" sz="1200" b="1" dirty="0"/>
              <a:t>(Communication)</a:t>
            </a:r>
          </a:p>
          <a:p>
            <a:r>
              <a:rPr lang="fr-FR" sz="1200" dirty="0"/>
              <a:t>Comment se brancher sur ma fréquence sans créer d'interférences ?</a:t>
            </a:r>
          </a:p>
          <a:p>
            <a:endParaRPr lang="fr-FR" sz="600" dirty="0"/>
          </a:p>
          <a:p>
            <a:r>
              <a:rPr lang="fr-FR" sz="1200" b="1" dirty="0"/>
              <a:t>Canaux préférés :</a:t>
            </a:r>
            <a:r>
              <a:rPr lang="fr-FR" sz="1200" dirty="0"/>
              <a:t> Slack pour l'instantané ? E-mail pour les dossiers ? Appel direct pour les urgences ?</a:t>
            </a:r>
          </a:p>
          <a:p>
            <a:endParaRPr lang="fr-FR" sz="600" dirty="0"/>
          </a:p>
          <a:p>
            <a:r>
              <a:rPr lang="fr-FR" sz="1200" b="1" dirty="0"/>
              <a:t>Protocole de transmission :</a:t>
            </a:r>
            <a:r>
              <a:rPr lang="fr-FR" sz="1200" dirty="0"/>
              <a:t> Est-ce qu'il faut aller droit au but (Format concis) ou utiliser un mode plus indirect (Format verbeux)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8DC16AF-3CDD-6978-F321-3C821D9F29EE}"/>
              </a:ext>
            </a:extLst>
          </p:cNvPr>
          <p:cNvSpPr txBox="1"/>
          <p:nvPr/>
        </p:nvSpPr>
        <p:spPr>
          <a:xfrm>
            <a:off x="4685286" y="101584"/>
            <a:ext cx="4612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Utiliser le Mode « travail collectif » </a:t>
            </a:r>
            <a:r>
              <a:rPr lang="fr-FR" sz="1200" b="1" dirty="0"/>
              <a:t>(Collaboration)</a:t>
            </a:r>
          </a:p>
          <a:p>
            <a:r>
              <a:rPr lang="fr-FR" sz="1200" dirty="0"/>
              <a:t>Comment travailler en binôme ou en groupe avec ce modèle ?</a:t>
            </a:r>
          </a:p>
          <a:p>
            <a:endParaRPr lang="fr-FR" sz="600" dirty="0"/>
          </a:p>
          <a:p>
            <a:r>
              <a:rPr lang="fr-FR" sz="1200" b="1" dirty="0"/>
              <a:t>Mode Autonome :</a:t>
            </a:r>
            <a:r>
              <a:rPr lang="fr-FR" sz="1200" dirty="0"/>
              <a:t> Jusqu'à quel point j'aime qu'on me laisse les commandes ?</a:t>
            </a:r>
          </a:p>
          <a:p>
            <a:endParaRPr lang="fr-FR" sz="600" dirty="0"/>
          </a:p>
          <a:p>
            <a:r>
              <a:rPr lang="fr-FR" sz="1200" b="1" dirty="0"/>
              <a:t>Mode Co-pilote :</a:t>
            </a:r>
            <a:r>
              <a:rPr lang="fr-FR" sz="1200" dirty="0"/>
              <a:t> Comment j'aime recevoir du feedback ? (Direct et brut, ou avec des gants ?)</a:t>
            </a:r>
          </a:p>
          <a:p>
            <a:endParaRPr lang="fr-FR" sz="600" dirty="0"/>
          </a:p>
          <a:p>
            <a:r>
              <a:rPr lang="fr-FR" sz="1200" b="1" dirty="0"/>
              <a:t>Assistance technique :</a:t>
            </a:r>
            <a:r>
              <a:rPr lang="fr-FR" sz="1200" dirty="0"/>
              <a:t> Sur quels sujets suis-je "l'expert" vers qui tu peux toujours te tourner ?</a:t>
            </a:r>
          </a:p>
          <a:p>
            <a:endParaRPr lang="fr-FR" sz="1200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4DA00C2-1489-29B7-0ED8-43F607F30AC9}"/>
              </a:ext>
            </a:extLst>
          </p:cNvPr>
          <p:cNvCxnSpPr>
            <a:cxnSpLocks/>
          </p:cNvCxnSpPr>
          <p:nvPr/>
        </p:nvCxnSpPr>
        <p:spPr>
          <a:xfrm>
            <a:off x="4646224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F5787D2-71CD-1484-835A-8CB1A5FEC881}"/>
              </a:ext>
            </a:extLst>
          </p:cNvPr>
          <p:cNvCxnSpPr>
            <a:cxnSpLocks/>
          </p:cNvCxnSpPr>
          <p:nvPr/>
        </p:nvCxnSpPr>
        <p:spPr>
          <a:xfrm>
            <a:off x="9362435" y="58637"/>
            <a:ext cx="0" cy="7002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EA0F0731-24F0-A152-D455-10EE1EC9E7C7}"/>
              </a:ext>
            </a:extLst>
          </p:cNvPr>
          <p:cNvSpPr txBox="1"/>
          <p:nvPr/>
        </p:nvSpPr>
        <p:spPr>
          <a:xfrm>
            <a:off x="10995520" y="2768524"/>
            <a:ext cx="973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cs typeface="Aharoni" panose="020F0502020204030204" pitchFamily="2" charset="-79"/>
              </a:defRPr>
            </a:lvl1pPr>
          </a:lstStyle>
          <a:p>
            <a:r>
              <a:rPr lang="fr-FR" dirty="0"/>
              <a:t>Matin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F70C34-26D2-DA3E-B5B7-C983A6D2309F}"/>
              </a:ext>
            </a:extLst>
          </p:cNvPr>
          <p:cNvSpPr/>
          <p:nvPr/>
        </p:nvSpPr>
        <p:spPr>
          <a:xfrm>
            <a:off x="11143459" y="2354802"/>
            <a:ext cx="285380" cy="40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0AA0611-C9F3-DB28-E693-C2A27E86FEC4}"/>
              </a:ext>
            </a:extLst>
          </p:cNvPr>
          <p:cNvSpPr txBox="1"/>
          <p:nvPr/>
        </p:nvSpPr>
        <p:spPr>
          <a:xfrm>
            <a:off x="9492906" y="3669163"/>
            <a:ext cx="1283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cs typeface="Aharoni" panose="020F0502020204030204" pitchFamily="2" charset="-79"/>
              </a:defRPr>
            </a:lvl1pPr>
          </a:lstStyle>
          <a:p>
            <a:r>
              <a:rPr lang="fr-FR" dirty="0"/>
              <a:t> Peu importe  j’ai mon casque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E9B505-09DB-EBC6-85B4-097B32BC07C9}"/>
              </a:ext>
            </a:extLst>
          </p:cNvPr>
          <p:cNvSpPr/>
          <p:nvPr/>
        </p:nvSpPr>
        <p:spPr>
          <a:xfrm>
            <a:off x="9679182" y="2789305"/>
            <a:ext cx="285380" cy="40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B22BF81-CE2D-C541-E3EF-69FC755C1FF3}"/>
              </a:ext>
            </a:extLst>
          </p:cNvPr>
          <p:cNvSpPr txBox="1"/>
          <p:nvPr/>
        </p:nvSpPr>
        <p:spPr>
          <a:xfrm>
            <a:off x="11067239" y="3627998"/>
            <a:ext cx="829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cs typeface="Aharoni" panose="020F0502020204030204" pitchFamily="2" charset="-79"/>
              </a:defRPr>
            </a:lvl1pPr>
          </a:lstStyle>
          <a:p>
            <a:r>
              <a:rPr lang="fr-FR" dirty="0"/>
              <a:t>  Café à 10h</a:t>
            </a:r>
          </a:p>
        </p:txBody>
      </p:sp>
      <p:pic>
        <p:nvPicPr>
          <p:cNvPr id="41" name="Graphique 40" descr="Diamant avec un remplissage uni">
            <a:extLst>
              <a:ext uri="{FF2B5EF4-FFF2-40B4-BE49-F238E27FC236}">
                <a16:creationId xmlns:a16="http://schemas.microsoft.com/office/drawing/2014/main" id="{F584AE98-0023-31BB-6E4D-A050ED42A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7725" y="1017502"/>
            <a:ext cx="518279" cy="518279"/>
          </a:xfrm>
          <a:prstGeom prst="rect">
            <a:avLst/>
          </a:prstGeom>
        </p:spPr>
      </p:pic>
      <p:pic>
        <p:nvPicPr>
          <p:cNvPr id="43" name="Graphique 42" descr="Batterie en charge avec un remplissage uni">
            <a:extLst>
              <a:ext uri="{FF2B5EF4-FFF2-40B4-BE49-F238E27FC236}">
                <a16:creationId xmlns:a16="http://schemas.microsoft.com/office/drawing/2014/main" id="{19B307FD-56D4-B57D-04A3-BAFD4CBE9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23410" y="982579"/>
            <a:ext cx="517234" cy="517234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9D5B97F8-4FCF-0CAC-C6F3-A598A3071B31}"/>
              </a:ext>
            </a:extLst>
          </p:cNvPr>
          <p:cNvSpPr txBox="1"/>
          <p:nvPr/>
        </p:nvSpPr>
        <p:spPr>
          <a:xfrm>
            <a:off x="9559625" y="27061"/>
            <a:ext cx="256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D8346E"/>
                </a:solidFill>
              </a:rPr>
              <a:t>Notice Rapide</a:t>
            </a:r>
            <a:br>
              <a:rPr lang="fr-FR" sz="1400" dirty="0">
                <a:solidFill>
                  <a:srgbClr val="D8346E"/>
                </a:solidFill>
              </a:rPr>
            </a:br>
            <a:r>
              <a:rPr lang="fr-FR" sz="1400" b="1" dirty="0">
                <a:solidFill>
                  <a:srgbClr val="D8346E"/>
                </a:solidFill>
              </a:rPr>
              <a:t>[Prénom – Nom]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617BC2F-B088-8B4F-2C37-22DFC0BA271D}"/>
              </a:ext>
            </a:extLst>
          </p:cNvPr>
          <p:cNvSpPr txBox="1"/>
          <p:nvPr/>
        </p:nvSpPr>
        <p:spPr>
          <a:xfrm>
            <a:off x="9564145" y="1469224"/>
            <a:ext cx="108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cs typeface="Aharoni" panose="020F0502020204030204" pitchFamily="2" charset="-79"/>
              </a:rPr>
              <a:t>Authenticité</a:t>
            </a:r>
          </a:p>
          <a:p>
            <a:pPr algn="ctr"/>
            <a:r>
              <a:rPr lang="fr-FR" sz="1000" dirty="0">
                <a:cs typeface="Aharoni" panose="020F0502020204030204" pitchFamily="2" charset="-79"/>
              </a:rPr>
              <a:t>Esprit équipe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D03E410-E589-26BD-ABAC-FFE3F940DFA2}"/>
              </a:ext>
            </a:extLst>
          </p:cNvPr>
          <p:cNvSpPr txBox="1"/>
          <p:nvPr/>
        </p:nvSpPr>
        <p:spPr>
          <a:xfrm>
            <a:off x="10971963" y="1438339"/>
            <a:ext cx="108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cs typeface="Aharoni" panose="020F0502020204030204" pitchFamily="2" charset="-79"/>
              </a:rPr>
              <a:t>Aider</a:t>
            </a:r>
          </a:p>
          <a:p>
            <a:pPr algn="ctr"/>
            <a:r>
              <a:rPr lang="fr-FR" sz="1000" dirty="0">
                <a:cs typeface="Aharoni" panose="020F0502020204030204" pitchFamily="2" charset="-79"/>
              </a:rPr>
              <a:t>S’engager</a:t>
            </a:r>
          </a:p>
        </p:txBody>
      </p:sp>
      <p:pic>
        <p:nvPicPr>
          <p:cNvPr id="48" name="Graphique 47" descr="Réveil avec un remplissage uni">
            <a:extLst>
              <a:ext uri="{FF2B5EF4-FFF2-40B4-BE49-F238E27FC236}">
                <a16:creationId xmlns:a16="http://schemas.microsoft.com/office/drawing/2014/main" id="{CC7A114D-938F-C7DB-20A5-EBDD759E9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77725" y="2231874"/>
            <a:ext cx="592884" cy="592884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E609F345-1FD9-47B7-F9E8-46EC55F79EC5}"/>
              </a:ext>
            </a:extLst>
          </p:cNvPr>
          <p:cNvSpPr txBox="1"/>
          <p:nvPr/>
        </p:nvSpPr>
        <p:spPr>
          <a:xfrm>
            <a:off x="9492906" y="2795871"/>
            <a:ext cx="1147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cs typeface="Aharoni" panose="020F0502020204030204" pitchFamily="2" charset="-79"/>
              </a:rPr>
              <a:t>  8h30 17h30</a:t>
            </a:r>
            <a:br>
              <a:rPr lang="fr-FR" sz="1000" dirty="0">
                <a:cs typeface="Aharoni" panose="020F0502020204030204" pitchFamily="2" charset="-79"/>
              </a:rPr>
            </a:br>
            <a:r>
              <a:rPr lang="fr-FR" sz="1000" dirty="0">
                <a:cs typeface="Aharoni" panose="020F0502020204030204" pitchFamily="2" charset="-79"/>
              </a:rPr>
              <a:t>Lu, Ma, Je, Ve</a:t>
            </a:r>
          </a:p>
          <a:p>
            <a:pPr algn="ctr"/>
            <a:endParaRPr lang="fr-FR" sz="1000" dirty="0">
              <a:cs typeface="Aharoni" panose="020F0502020204030204" pitchFamily="2" charset="-79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083D9C3-D2A3-1015-A1A6-23A8380073F6}"/>
              </a:ext>
            </a:extLst>
          </p:cNvPr>
          <p:cNvSpPr txBox="1"/>
          <p:nvPr/>
        </p:nvSpPr>
        <p:spPr>
          <a:xfrm>
            <a:off x="9354490" y="689832"/>
            <a:ext cx="28496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u="sng" dirty="0"/>
              <a:t>Spécifications Techniques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81AC90CE-9E96-3624-33D6-69DBA58F140B}"/>
              </a:ext>
            </a:extLst>
          </p:cNvPr>
          <p:cNvSpPr txBox="1"/>
          <p:nvPr/>
        </p:nvSpPr>
        <p:spPr>
          <a:xfrm>
            <a:off x="9356260" y="1935396"/>
            <a:ext cx="27727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u="sng" dirty="0"/>
              <a:t>Guide d’entretien</a:t>
            </a:r>
          </a:p>
        </p:txBody>
      </p:sp>
      <p:pic>
        <p:nvPicPr>
          <p:cNvPr id="54" name="Graphique 53" descr="Éclair avec un remplissage uni">
            <a:extLst>
              <a:ext uri="{FF2B5EF4-FFF2-40B4-BE49-F238E27FC236}">
                <a16:creationId xmlns:a16="http://schemas.microsoft.com/office/drawing/2014/main" id="{FE4F607D-D3DC-7248-A938-D5DFA2C012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23410" y="2277130"/>
            <a:ext cx="577495" cy="577495"/>
          </a:xfrm>
          <a:prstGeom prst="rect">
            <a:avLst/>
          </a:prstGeom>
        </p:spPr>
      </p:pic>
      <p:pic>
        <p:nvPicPr>
          <p:cNvPr id="60" name="Graphique 59" descr="Malentendant avec un remplissage uni">
            <a:extLst>
              <a:ext uri="{FF2B5EF4-FFF2-40B4-BE49-F238E27FC236}">
                <a16:creationId xmlns:a16="http://schemas.microsoft.com/office/drawing/2014/main" id="{433E5C8E-6A1D-48F0-5CC4-0A71B83486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17228" y="3199000"/>
            <a:ext cx="553381" cy="553381"/>
          </a:xfrm>
          <a:prstGeom prst="rect">
            <a:avLst/>
          </a:prstGeom>
        </p:spPr>
      </p:pic>
      <p:pic>
        <p:nvPicPr>
          <p:cNvPr id="62" name="Graphique 61" descr="Tasse de latte avec un remplissage uni">
            <a:extLst>
              <a:ext uri="{FF2B5EF4-FFF2-40B4-BE49-F238E27FC236}">
                <a16:creationId xmlns:a16="http://schemas.microsoft.com/office/drawing/2014/main" id="{F0D0DC02-6992-16FB-859A-9EDAB1982C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223410" y="3130674"/>
            <a:ext cx="574879" cy="574879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B5221A88-BEDB-A06F-45BD-E74731F96BA3}"/>
              </a:ext>
            </a:extLst>
          </p:cNvPr>
          <p:cNvSpPr txBox="1"/>
          <p:nvPr/>
        </p:nvSpPr>
        <p:spPr>
          <a:xfrm>
            <a:off x="9370381" y="4146571"/>
            <a:ext cx="28216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u="sng" dirty="0"/>
              <a:t>Mode Collaboratif</a:t>
            </a:r>
          </a:p>
        </p:txBody>
      </p:sp>
      <p:pic>
        <p:nvPicPr>
          <p:cNvPr id="65" name="Graphique 64" descr="Informations avec un remplissage uni">
            <a:extLst>
              <a:ext uri="{FF2B5EF4-FFF2-40B4-BE49-F238E27FC236}">
                <a16:creationId xmlns:a16="http://schemas.microsoft.com/office/drawing/2014/main" id="{2176A3A0-044F-1AFD-9983-83483E40F4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74660" y="5341852"/>
            <a:ext cx="421047" cy="421047"/>
          </a:xfrm>
          <a:prstGeom prst="rect">
            <a:avLst/>
          </a:prstGeom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BB6FA1CC-CA7A-986D-A871-EE272C3454FE}"/>
              </a:ext>
            </a:extLst>
          </p:cNvPr>
          <p:cNvSpPr txBox="1"/>
          <p:nvPr/>
        </p:nvSpPr>
        <p:spPr>
          <a:xfrm>
            <a:off x="9350036" y="4403698"/>
            <a:ext cx="1283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cs typeface="Aharoni" panose="020F0502020204030204" pitchFamily="2" charset="-79"/>
              </a:defRPr>
            </a:lvl1pPr>
          </a:lstStyle>
          <a:p>
            <a:r>
              <a:rPr lang="fr-FR" dirty="0"/>
              <a:t>Autonomie</a:t>
            </a:r>
          </a:p>
        </p:txBody>
      </p:sp>
      <p:pic>
        <p:nvPicPr>
          <p:cNvPr id="68" name="Graphique 67" descr="Pyramide avec niveaux avec un remplissage uni">
            <a:extLst>
              <a:ext uri="{FF2B5EF4-FFF2-40B4-BE49-F238E27FC236}">
                <a16:creationId xmlns:a16="http://schemas.microsoft.com/office/drawing/2014/main" id="{7E1C1A2B-1489-6BB6-CE8F-2EC3A1359E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58693" y="4424970"/>
            <a:ext cx="999753" cy="999753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37737931-5E0A-5D92-9A89-CC3498B9F18F}"/>
              </a:ext>
            </a:extLst>
          </p:cNvPr>
          <p:cNvSpPr txBox="1"/>
          <p:nvPr/>
        </p:nvSpPr>
        <p:spPr>
          <a:xfrm>
            <a:off x="11128948" y="4400389"/>
            <a:ext cx="1283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cs typeface="Aharoni" panose="020F0502020204030204" pitchFamily="2" charset="-79"/>
              </a:defRPr>
            </a:lvl1pPr>
          </a:lstStyle>
          <a:p>
            <a:r>
              <a:rPr lang="fr-FR" dirty="0"/>
              <a:t>Feedback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402CD9CC-20DD-CC0C-128D-2E4F12329E7C}"/>
              </a:ext>
            </a:extLst>
          </p:cNvPr>
          <p:cNvSpPr txBox="1"/>
          <p:nvPr/>
        </p:nvSpPr>
        <p:spPr>
          <a:xfrm>
            <a:off x="10290801" y="4507651"/>
            <a:ext cx="12837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cs typeface="Aharoni" panose="020F0502020204030204" pitchFamily="2" charset="-79"/>
              </a:defRPr>
            </a:lvl1pPr>
          </a:lstStyle>
          <a:p>
            <a:r>
              <a:rPr lang="fr-FR" sz="600" i="1" dirty="0"/>
              <a:t>Direct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A08F84FA-A18A-52C3-C84F-AC8ECC2B9EC7}"/>
              </a:ext>
            </a:extLst>
          </p:cNvPr>
          <p:cNvSpPr txBox="1"/>
          <p:nvPr/>
        </p:nvSpPr>
        <p:spPr>
          <a:xfrm>
            <a:off x="10690011" y="5135275"/>
            <a:ext cx="12837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cs typeface="Aharoni" panose="020F0502020204030204" pitchFamily="2" charset="-79"/>
              </a:defRPr>
            </a:lvl1pPr>
          </a:lstStyle>
          <a:p>
            <a:r>
              <a:rPr lang="fr-FR" sz="600" i="1" dirty="0"/>
              <a:t>Indirect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DBF6B0A4-BE65-9A01-7443-B27F709207D0}"/>
              </a:ext>
            </a:extLst>
          </p:cNvPr>
          <p:cNvSpPr txBox="1"/>
          <p:nvPr/>
        </p:nvSpPr>
        <p:spPr>
          <a:xfrm>
            <a:off x="9998444" y="5129837"/>
            <a:ext cx="4147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cs typeface="Aharoni" panose="020F0502020204030204" pitchFamily="2" charset="-79"/>
              </a:defRPr>
            </a:lvl1pPr>
          </a:lstStyle>
          <a:p>
            <a:r>
              <a:rPr lang="fr-FR" sz="600" i="1" dirty="0"/>
              <a:t>+++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F2BDB403-070A-4839-9F44-3BA070145D39}"/>
              </a:ext>
            </a:extLst>
          </p:cNvPr>
          <p:cNvSpPr txBox="1"/>
          <p:nvPr/>
        </p:nvSpPr>
        <p:spPr>
          <a:xfrm>
            <a:off x="9974596" y="4505171"/>
            <a:ext cx="12837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cs typeface="Aharoni" panose="020F0502020204030204" pitchFamily="2" charset="-79"/>
              </a:defRPr>
            </a:lvl1pPr>
          </a:lstStyle>
          <a:p>
            <a:r>
              <a:rPr lang="fr-FR" sz="600" i="1" dirty="0"/>
              <a:t>---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F237FD94-6AC4-1C43-E06A-2A9085F1D1D2}"/>
              </a:ext>
            </a:extLst>
          </p:cNvPr>
          <p:cNvSpPr txBox="1"/>
          <p:nvPr/>
        </p:nvSpPr>
        <p:spPr>
          <a:xfrm>
            <a:off x="10504165" y="5382442"/>
            <a:ext cx="797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cs typeface="Aharoni" panose="020F0502020204030204" pitchFamily="2" charset="-79"/>
              </a:defRPr>
            </a:lvl1pPr>
          </a:lstStyle>
          <a:p>
            <a:r>
              <a:rPr lang="fr-FR" dirty="0"/>
              <a:t>JAVA</a:t>
            </a:r>
          </a:p>
          <a:p>
            <a:r>
              <a:rPr lang="fr-FR" dirty="0" err="1"/>
              <a:t>NodeJS</a:t>
            </a:r>
            <a:endParaRPr lang="fr-FR" dirty="0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9D40823-3221-7892-0446-A473ECB4B52F}"/>
              </a:ext>
            </a:extLst>
          </p:cNvPr>
          <p:cNvSpPr txBox="1"/>
          <p:nvPr/>
        </p:nvSpPr>
        <p:spPr>
          <a:xfrm>
            <a:off x="9370380" y="5855638"/>
            <a:ext cx="28216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u="sng" dirty="0"/>
              <a:t>Interface &amp; Connectivité</a:t>
            </a:r>
          </a:p>
        </p:txBody>
      </p:sp>
      <p:pic>
        <p:nvPicPr>
          <p:cNvPr id="77" name="Graphique 76" descr="Envoyer avec un remplissage uni">
            <a:extLst>
              <a:ext uri="{FF2B5EF4-FFF2-40B4-BE49-F238E27FC236}">
                <a16:creationId xmlns:a16="http://schemas.microsoft.com/office/drawing/2014/main" id="{CBA3CC07-A94A-487F-330D-1282FA8BE8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64554" y="6245343"/>
            <a:ext cx="458728" cy="458728"/>
          </a:xfrm>
          <a:prstGeom prst="rect">
            <a:avLst/>
          </a:prstGeom>
        </p:spPr>
      </p:pic>
      <p:pic>
        <p:nvPicPr>
          <p:cNvPr id="79" name="Graphique 78" descr="Flèche : droite avec un remplissage uni">
            <a:extLst>
              <a:ext uri="{FF2B5EF4-FFF2-40B4-BE49-F238E27FC236}">
                <a16:creationId xmlns:a16="http://schemas.microsoft.com/office/drawing/2014/main" id="{46A1107B-F58B-29F6-0BCE-BCE1946013A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977757" y="4610251"/>
            <a:ext cx="466372" cy="466372"/>
          </a:xfrm>
          <a:prstGeom prst="rect">
            <a:avLst/>
          </a:prstGeom>
        </p:spPr>
      </p:pic>
      <p:pic>
        <p:nvPicPr>
          <p:cNvPr id="80" name="Graphique 79" descr="Flèche : droite avec un remplissage uni">
            <a:extLst>
              <a:ext uri="{FF2B5EF4-FFF2-40B4-BE49-F238E27FC236}">
                <a16:creationId xmlns:a16="http://schemas.microsoft.com/office/drawing/2014/main" id="{0519A91B-1018-3FFB-A998-709C8D326A9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0800000">
            <a:off x="9910624" y="4802615"/>
            <a:ext cx="466372" cy="466372"/>
          </a:xfrm>
          <a:prstGeom prst="rect">
            <a:avLst/>
          </a:prstGeom>
        </p:spPr>
      </p:pic>
      <p:sp>
        <p:nvSpPr>
          <p:cNvPr id="81" name="ZoneTexte 80">
            <a:extLst>
              <a:ext uri="{FF2B5EF4-FFF2-40B4-BE49-F238E27FC236}">
                <a16:creationId xmlns:a16="http://schemas.microsoft.com/office/drawing/2014/main" id="{CCF8DD99-8941-6154-7B46-E70076D57C74}"/>
              </a:ext>
            </a:extLst>
          </p:cNvPr>
          <p:cNvSpPr txBox="1"/>
          <p:nvPr/>
        </p:nvSpPr>
        <p:spPr>
          <a:xfrm>
            <a:off x="10103852" y="6260296"/>
            <a:ext cx="1283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cs typeface="Aharoni" panose="020F0502020204030204" pitchFamily="2" charset="-79"/>
              </a:defRPr>
            </a:lvl1pPr>
          </a:lstStyle>
          <a:p>
            <a:r>
              <a:rPr lang="fr-FR" dirty="0"/>
              <a:t>Teams équipe</a:t>
            </a:r>
          </a:p>
        </p:txBody>
      </p:sp>
    </p:spTree>
    <p:extLst>
      <p:ext uri="{BB962C8B-B14F-4D97-AF65-F5344CB8AC3E}">
        <p14:creationId xmlns:p14="http://schemas.microsoft.com/office/powerpoint/2010/main" val="1452709920"/>
      </p:ext>
    </p:extLst>
  </p:cSld>
  <p:clrMapOvr>
    <a:masterClrMapping/>
  </p:clrMapOvr>
</p:sld>
</file>

<file path=ppt/theme/theme1.xml><?xml version="1.0" encoding="utf-8"?>
<a:theme xmlns:a="http://schemas.openxmlformats.org/drawingml/2006/main" name="Intercalair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onserto">
      <a:majorFont>
        <a:latin typeface="Fraunces 9pt"/>
        <a:ea typeface=""/>
        <a:cs typeface=""/>
      </a:majorFont>
      <a:minorFont>
        <a:latin typeface="Plus Jakart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me PPT Conserto 2025" id="{78D69755-F9B6-BC46-B0DB-FDA887DDB8B6}" vid="{9ABC2E42-0EF5-AF43-898F-5CA88AF23E32}"/>
    </a:ext>
  </a:extLst>
</a:theme>
</file>

<file path=ppt/theme/theme2.xml><?xml version="1.0" encoding="utf-8"?>
<a:theme xmlns:a="http://schemas.openxmlformats.org/drawingml/2006/main" name="Slides contenu">
  <a:themeElements>
    <a:clrScheme name="Thème Consert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8346E"/>
      </a:accent1>
      <a:accent2>
        <a:srgbClr val="D8346E"/>
      </a:accent2>
      <a:accent3>
        <a:srgbClr val="D8346E"/>
      </a:accent3>
      <a:accent4>
        <a:srgbClr val="D8346E"/>
      </a:accent4>
      <a:accent5>
        <a:srgbClr val="D8346E"/>
      </a:accent5>
      <a:accent6>
        <a:srgbClr val="D8346E"/>
      </a:accent6>
      <a:hlink>
        <a:srgbClr val="D8346E"/>
      </a:hlink>
      <a:folHlink>
        <a:srgbClr val="D8346E"/>
      </a:folHlink>
    </a:clrScheme>
    <a:fontScheme name="Conserto">
      <a:majorFont>
        <a:latin typeface="Fraunces 72pt Black"/>
        <a:ea typeface=""/>
        <a:cs typeface=""/>
      </a:majorFont>
      <a:minorFont>
        <a:latin typeface="Plus Jakart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me PPT Conserto 2025" id="{78D69755-F9B6-BC46-B0DB-FDA887DDB8B6}" vid="{C050EAE4-8A08-3A4D-BEB1-68B8D2B110F2}"/>
    </a:ext>
  </a:extLst>
</a:theme>
</file>

<file path=ppt/theme/theme3.xml><?xml version="1.0" encoding="utf-8"?>
<a:theme xmlns:a="http://schemas.openxmlformats.org/drawingml/2006/main" name="Slides de fi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onserto">
      <a:majorFont>
        <a:latin typeface="Fraunces 9pt"/>
        <a:ea typeface=""/>
        <a:cs typeface=""/>
      </a:majorFont>
      <a:minorFont>
        <a:latin typeface="Plus Jakart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me PPT Conserto 2025" id="{78D69755-F9B6-BC46-B0DB-FDA887DDB8B6}" vid="{74526ED7-EF1C-174D-91A3-948645B0DFC8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1972a3-4579-4da1-b74f-0d78c534f0e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42C1C340D27E48AAB2CADF16701A83" ma:contentTypeVersion="10" ma:contentTypeDescription="Crée un document." ma:contentTypeScope="" ma:versionID="7c8aa900819ee9955a1225fe367112c3">
  <xsd:schema xmlns:xsd="http://www.w3.org/2001/XMLSchema" xmlns:xs="http://www.w3.org/2001/XMLSchema" xmlns:p="http://schemas.microsoft.com/office/2006/metadata/properties" xmlns:ns2="c31972a3-4579-4da1-b74f-0d78c534f0ed" targetNamespace="http://schemas.microsoft.com/office/2006/metadata/properties" ma:root="true" ma:fieldsID="469e648a35328d198d95f9414688b85b" ns2:_="">
    <xsd:import namespace="c31972a3-4579-4da1-b74f-0d78c534f0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1972a3-4579-4da1-b74f-0d78c534f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24c4bdcc-efcb-42f0-8cb1-d07d38d7ed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EEF422-E1D7-413A-8720-6D5DA9630FDC}">
  <ds:schemaRefs>
    <ds:schemaRef ds:uri="http://schemas.microsoft.com/office/2006/documentManagement/types"/>
    <ds:schemaRef ds:uri="http://www.w3.org/XML/1998/namespace"/>
    <ds:schemaRef ds:uri="d647e269-3e93-4df3-b71f-04bb05a18faf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3373a184-cc3a-4f41-8e39-289632108c3b"/>
    <ds:schemaRef ds:uri="http://schemas.microsoft.com/office/2006/metadata/properties"/>
    <ds:schemaRef ds:uri="http://purl.org/dc/dcmitype/"/>
    <ds:schemaRef ds:uri="c31972a3-4579-4da1-b74f-0d78c534f0ed"/>
  </ds:schemaRefs>
</ds:datastoreItem>
</file>

<file path=customXml/itemProps2.xml><?xml version="1.0" encoding="utf-8"?>
<ds:datastoreItem xmlns:ds="http://schemas.openxmlformats.org/officeDocument/2006/customXml" ds:itemID="{9F393678-9585-4BC1-ACB0-889E08D440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6456D3-F55D-4CAB-94B7-1BE967DFBF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1972a3-4579-4da1-b74f-0d78c534f0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Titres</Template>
  <TotalTime>2841</TotalTime>
  <Words>583</Words>
  <Application>Microsoft Office PowerPoint</Application>
  <PresentationFormat>Grand écran</PresentationFormat>
  <Paragraphs>68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Intercalaires</vt:lpstr>
      <vt:lpstr>Slides contenu</vt:lpstr>
      <vt:lpstr>Slides de fin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Milena PICHON</dc:creator>
  <cp:lastModifiedBy>Aurelie ROBERT</cp:lastModifiedBy>
  <cp:revision>22</cp:revision>
  <dcterms:created xsi:type="dcterms:W3CDTF">2025-03-19T09:31:33Z</dcterms:created>
  <dcterms:modified xsi:type="dcterms:W3CDTF">2026-01-19T16:46:00Z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0x0101003442C1C340D27E48AAB2CADF16701A83</vt:lpwstr>
  </property>
  <property fmtid="{D5CDD505-2E9C-101B-9397-08002B2CF9AE}" pid="3" name="Order">
    <vt:r8>437700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