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98" r:id="rId4"/>
    <p:sldMasterId id="2147483799" r:id="rId5"/>
    <p:sldMasterId id="2147483800" r:id="rId6"/>
  </p:sldMasterIdLst>
  <p:notesMasterIdLst>
    <p:notesMasterId r:id="rId9"/>
  </p:notesMasterIdLst>
  <p:handoutMasterIdLst>
    <p:handoutMasterId r:id="rId10"/>
  </p:handoutMasterIdLst>
  <p:sldIdLst>
    <p:sldId id="1220" r:id="rId7"/>
    <p:sldId id="1218" r:id="rId8"/>
  </p:sldIdLst>
  <p:sldSz cx="12192000" cy="6858000"/>
  <p:notesSz cx="6858000" cy="9144000"/>
  <p:embeddedFontLst>
    <p:embeddedFont>
      <p:font typeface="Fraunces 72pt Black" panose="020B0604020202020204" charset="0"/>
      <p:bold r:id="rId11"/>
    </p:embeddedFont>
    <p:embeddedFont>
      <p:font typeface="Plus Jakarta Sans" panose="020B0604020202020204" charset="0"/>
      <p:regular r:id="rId12"/>
      <p:bold r:id="rId13"/>
      <p:italic r:id="rId14"/>
      <p:boldItalic r:id="rId15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508B6A8D-A795-F143-82F0-352B7D70951C}">
          <p14:sldIdLst>
            <p14:sldId id="1220"/>
            <p14:sldId id="12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346E"/>
    <a:srgbClr val="01031B"/>
    <a:srgbClr val="F8CC45"/>
    <a:srgbClr val="EA5397"/>
    <a:srgbClr val="4D4D4D"/>
    <a:srgbClr val="FE2597"/>
    <a:srgbClr val="EA5297"/>
    <a:srgbClr val="8219D8"/>
    <a:srgbClr val="FF5722"/>
    <a:srgbClr val="1BB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923A6C-9328-0C50-E18D-9A6A5857FD4B}" v="1" dt="2026-01-20T16:32:42.6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6"/>
    <p:restoredTop sz="86438"/>
  </p:normalViewPr>
  <p:slideViewPr>
    <p:cSldViewPr snapToGrid="0">
      <p:cViewPr>
        <p:scale>
          <a:sx n="58" d="100"/>
          <a:sy n="58" d="100"/>
        </p:scale>
        <p:origin x="1627" y="3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430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font" Target="fonts/font1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vette LE FLOCH" userId="S::yvette.lefloch@conserto.pro::c09d141b-b652-4bb2-adfa-62961d698c85" providerId="AD" clId="Web-{76923A6C-9328-0C50-E18D-9A6A5857FD4B}"/>
    <pc:docChg chg="modSld">
      <pc:chgData name="Yvette LE FLOCH" userId="S::yvette.lefloch@conserto.pro::c09d141b-b652-4bb2-adfa-62961d698c85" providerId="AD" clId="Web-{76923A6C-9328-0C50-E18D-9A6A5857FD4B}" dt="2026-01-20T16:32:42.678" v="0"/>
      <pc:docMkLst>
        <pc:docMk/>
      </pc:docMkLst>
      <pc:sldChg chg="mod modShow">
        <pc:chgData name="Yvette LE FLOCH" userId="S::yvette.lefloch@conserto.pro::c09d141b-b652-4bb2-adfa-62961d698c85" providerId="AD" clId="Web-{76923A6C-9328-0C50-E18D-9A6A5857FD4B}" dt="2026-01-20T16:32:42.678" v="0"/>
        <pc:sldMkLst>
          <pc:docMk/>
          <pc:sldMk cId="2928645585" sldId="122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698AEA9-36FC-8B18-EC97-94607024DC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D349B2E-C0E5-1035-28E2-39DCF596C6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94AC2-14EA-874E-832D-6CEF34E82CE3}" type="datetimeFigureOut">
              <a:rPr lang="fr-FR" smtClean="0"/>
              <a:t>20/01/2026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932088D-83B5-ADEA-44D0-6E4774BA94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ABBCD98-F750-6EEB-ED77-CA4213F36D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6FDCA-889A-C341-B553-D7DC6A69CF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181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4BECB-7F96-3643-90DD-4B5052E5C5C3}" type="datetimeFigureOut">
              <a:rPr lang="fr-FR" smtClean="0"/>
              <a:t>20/01/2026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7096F-2077-A649-9E30-0D602DF2FC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322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linkedin.com/company/conserto/" TargetMode="External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linkedin.com/company/conserto/" TargetMode="External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FE7CAC7-364F-762A-ACB2-262CB59B32EF}"/>
              </a:ext>
            </a:extLst>
          </p:cNvPr>
          <p:cNvSpPr/>
          <p:nvPr userDrawn="1"/>
        </p:nvSpPr>
        <p:spPr>
          <a:xfrm>
            <a:off x="1" y="-1"/>
            <a:ext cx="12192000" cy="6879116"/>
          </a:xfrm>
          <a:prstGeom prst="rect">
            <a:avLst/>
          </a:prstGeom>
          <a:solidFill>
            <a:srgbClr val="0103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ln>
                <a:noFill/>
              </a:ln>
              <a:effectLst>
                <a:outerShdw blurRad="50800" dist="38100" dir="2700000" algn="tl" rotWithShape="0">
                  <a:prstClr val="black">
                    <a:alpha val="67499"/>
                  </a:prstClr>
                </a:outerShdw>
              </a:effectLst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6E0FBFD-823E-4562-CFD5-CE5EB4D73A43}"/>
              </a:ext>
            </a:extLst>
          </p:cNvPr>
          <p:cNvSpPr txBox="1"/>
          <p:nvPr userDrawn="1"/>
        </p:nvSpPr>
        <p:spPr>
          <a:xfrm>
            <a:off x="5340982" y="6427318"/>
            <a:ext cx="66139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00" b="0" i="0" dirty="0" err="1">
                <a:solidFill>
                  <a:schemeClr val="bg1"/>
                </a:solidFill>
                <a:latin typeface="Plus Jakarta Sans" pitchFamily="2" charset="77"/>
                <a:cs typeface="Plus Jakarta Sans" pitchFamily="2" charset="77"/>
                <a:sym typeface="Arial"/>
              </a:rPr>
              <a:t>Conserto</a:t>
            </a:r>
            <a:r>
              <a:rPr lang="fr-FR" sz="1000" b="0" i="0" dirty="0">
                <a:solidFill>
                  <a:schemeClr val="bg1"/>
                </a:solidFill>
                <a:latin typeface="Plus Jakarta Sans" pitchFamily="2" charset="77"/>
                <a:cs typeface="Plus Jakarta Sans" pitchFamily="2" charset="77"/>
                <a:sym typeface="Arial"/>
              </a:rPr>
              <a:t> - Diffusion : </a:t>
            </a:r>
            <a:r>
              <a:rPr lang="fr-FR" sz="1000" b="1" i="0" dirty="0">
                <a:solidFill>
                  <a:schemeClr val="bg1"/>
                </a:solidFill>
                <a:effectLst/>
                <a:latin typeface="Plus Jakarta Sans" pitchFamily="2" charset="0"/>
                <a:ea typeface="Yu Mincho" panose="02020400000000000000" pitchFamily="18" charset="-128"/>
                <a:cs typeface="Plus Jakarta Sans" pitchFamily="2" charset="0"/>
              </a:rPr>
              <a:t>Interne </a:t>
            </a:r>
            <a:r>
              <a:rPr lang="fr-FR" sz="1000" b="1" i="0" dirty="0" err="1">
                <a:solidFill>
                  <a:schemeClr val="bg1"/>
                </a:solidFill>
                <a:effectLst/>
                <a:latin typeface="Plus Jakarta Sans" pitchFamily="2" charset="0"/>
                <a:ea typeface="Yu Mincho" panose="02020400000000000000" pitchFamily="18" charset="-128"/>
                <a:cs typeface="Plus Jakarta Sans" pitchFamily="2" charset="0"/>
              </a:rPr>
              <a:t>Conserto</a:t>
            </a:r>
            <a:endParaRPr lang="fr-FR" sz="1000" b="1" i="0" dirty="0">
              <a:solidFill>
                <a:schemeClr val="bg1"/>
              </a:solidFill>
              <a:effectLst/>
              <a:latin typeface="Plus Jakarta Sans" pitchFamily="2" charset="0"/>
              <a:ea typeface="Yu Mincho" panose="02020400000000000000" pitchFamily="18" charset="-128"/>
              <a:cs typeface="Plus Jakarta Sans" pitchFamily="2" charset="0"/>
            </a:endParaRPr>
          </a:p>
        </p:txBody>
      </p:sp>
      <p:sp>
        <p:nvSpPr>
          <p:cNvPr id="52" name="Espace réservé du texte 51">
            <a:extLst>
              <a:ext uri="{FF2B5EF4-FFF2-40B4-BE49-F238E27FC236}">
                <a16:creationId xmlns:a16="http://schemas.microsoft.com/office/drawing/2014/main" id="{9E37A3CD-28AB-12D0-B8D3-20CF3CF81F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75933" y="3278926"/>
            <a:ext cx="2614106" cy="1383033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EA5397"/>
              </a:buClr>
              <a:buSzPct val="110000"/>
              <a:buFont typeface="+mj-lt"/>
              <a:buNone/>
              <a:defRPr kumimoji="0" lang="fr-FR" sz="36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lus Jakarta Sans" pitchFamily="2" charset="0"/>
                <a:ea typeface="Plus Jakarta Sans" pitchFamily="2" charset="0"/>
                <a:cs typeface="Plus Jakarta Sans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r>
              <a:rPr lang="fr-FR" dirty="0"/>
              <a:t>Titre du</a:t>
            </a:r>
          </a:p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r>
              <a:rPr lang="fr-FR" dirty="0"/>
              <a:t>chapitre</a:t>
            </a:r>
          </a:p>
        </p:txBody>
      </p:sp>
      <p:sp>
        <p:nvSpPr>
          <p:cNvPr id="2" name="Espace réservé du texte 51">
            <a:extLst>
              <a:ext uri="{FF2B5EF4-FFF2-40B4-BE49-F238E27FC236}">
                <a16:creationId xmlns:a16="http://schemas.microsoft.com/office/drawing/2014/main" id="{6B94C431-7EB9-DD13-A603-C157582C42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47978" y="1786475"/>
            <a:ext cx="870015" cy="678100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EA5397"/>
              </a:buClr>
              <a:buSzPct val="110000"/>
              <a:buFont typeface="+mj-lt"/>
              <a:buNone/>
              <a:defRPr kumimoji="0" lang="fr-FR" sz="8000" b="1" i="0" u="none" strike="noStrike" kern="0" cap="none" spc="0" normalizeH="0" baseline="0" dirty="0" smtClean="0">
                <a:ln>
                  <a:noFill/>
                </a:ln>
                <a:solidFill>
                  <a:srgbClr val="D8346E"/>
                </a:solidFill>
                <a:effectLst/>
                <a:uLnTx/>
                <a:uFillTx/>
                <a:latin typeface="Fraunces 72pt Black" pitchFamily="2" charset="0"/>
                <a:ea typeface="Fraunces 72pt Black" pitchFamily="2" charset="0"/>
                <a:cs typeface="Arial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r>
              <a:rPr lang="fr-FR" dirty="0"/>
              <a:t>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5F43F71-A7F8-D997-F46A-15CAC9EFFE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601" y="6290564"/>
            <a:ext cx="1571759" cy="211379"/>
          </a:xfrm>
          <a:prstGeom prst="rect">
            <a:avLst/>
          </a:prstGeo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98741B9C-5658-9204-F392-7B1BFBF7CC17}"/>
              </a:ext>
            </a:extLst>
          </p:cNvPr>
          <p:cNvSpPr/>
          <p:nvPr userDrawn="1"/>
        </p:nvSpPr>
        <p:spPr>
          <a:xfrm rot="16200000">
            <a:off x="-1770149" y="132580"/>
            <a:ext cx="6879116" cy="6613954"/>
          </a:xfrm>
          <a:prstGeom prst="roundRect">
            <a:avLst/>
          </a:pr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Une image contenant Graphique, symbole, Police, blanc&#10;&#10;Le contenu généré par l’IA peut être incorrect.">
            <a:extLst>
              <a:ext uri="{FF2B5EF4-FFF2-40B4-BE49-F238E27FC236}">
                <a16:creationId xmlns:a16="http://schemas.microsoft.com/office/drawing/2014/main" id="{F43FF0B3-155A-8D2B-1CBC-691DDB9000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2650" y="345450"/>
            <a:ext cx="698157" cy="35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2">
            <a:extLst>
              <a:ext uri="{FF2B5EF4-FFF2-40B4-BE49-F238E27FC236}">
                <a16:creationId xmlns:a16="http://schemas.microsoft.com/office/drawing/2014/main" id="{6BBF87F9-16F6-2038-4178-0679F57F2B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5010" y="1394197"/>
            <a:ext cx="10006231" cy="4703597"/>
          </a:xfrm>
          <a:prstGeom prst="rect">
            <a:avLst/>
          </a:prstGeom>
        </p:spPr>
        <p:txBody>
          <a:bodyPr numCol="1" spcCol="1080000">
            <a:noAutofit/>
          </a:bodyPr>
          <a:lstStyle>
            <a:lvl1pPr marL="114300" indent="-342900" algn="just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Clr>
                <a:srgbClr val="EA5397"/>
              </a:buClr>
              <a:buFont typeface="+mj-lt"/>
              <a:buAutoNum type="arabicPeriod"/>
              <a:defRPr lang="fr-FR" sz="1800" b="1" i="0" kern="1200" dirty="0" smtClean="0">
                <a:solidFill>
                  <a:srgbClr val="01031B"/>
                </a:solidFill>
                <a:latin typeface="Plus Jakarta Sans" pitchFamily="2" charset="0"/>
                <a:ea typeface="+mj-ea"/>
                <a:cs typeface="Plus Jakarta Sans" pitchFamily="2" charset="0"/>
              </a:defRPr>
            </a:lvl1pPr>
            <a:lvl2pPr marL="342900" indent="0">
              <a:buClr>
                <a:srgbClr val="EA5397"/>
              </a:buClr>
              <a:buFont typeface="+mj-lt"/>
              <a:buNone/>
              <a:defRPr lang="fr-FR" sz="1800" smtClean="0"/>
            </a:lvl2pPr>
            <a:lvl3pPr>
              <a:defRPr lang="fr-FR" sz="1600" b="1" i="0" smtClean="0">
                <a:solidFill>
                  <a:srgbClr val="01031B"/>
                </a:solidFill>
                <a:latin typeface="Plus Jakarta Sans" pitchFamily="2" charset="0"/>
                <a:cs typeface="Plus Jakarta Sans" pitchFamily="2" charset="0"/>
              </a:defRPr>
            </a:lvl3pPr>
            <a:lvl4pPr>
              <a:defRPr lang="fr-FR" smtClean="0"/>
            </a:lvl4pPr>
            <a:lvl5pPr>
              <a:defRPr lang="fr-FR"/>
            </a:lvl5pPr>
          </a:lstStyle>
          <a:p>
            <a:pPr marL="57150" lvl="0" indent="-285750" algn="just">
              <a:lnSpc>
                <a:spcPct val="110000"/>
              </a:lnSpc>
              <a:spcBef>
                <a:spcPct val="0"/>
              </a:spcBef>
            </a:pPr>
            <a:r>
              <a:rPr lang="fr-FR" dirty="0"/>
              <a:t>Page 1</a:t>
            </a:r>
          </a:p>
          <a:p>
            <a:pPr marL="1085850" lvl="2" indent="-285750" algn="just" defTabSz="914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1800"/>
              </a:spcAft>
              <a:buClr>
                <a:srgbClr val="EA5397"/>
              </a:buClr>
              <a:buFont typeface="+mj-lt"/>
              <a:buAutoNum type="arabicPeriod"/>
            </a:pPr>
            <a:r>
              <a:rPr lang="fr-FR" dirty="0"/>
              <a:t>Sous-page 1</a:t>
            </a:r>
          </a:p>
          <a:p>
            <a:pPr marL="1085850" lvl="2" indent="-285750" algn="just" defTabSz="914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1800"/>
              </a:spcAft>
              <a:buClr>
                <a:srgbClr val="EA5397"/>
              </a:buClr>
              <a:buFont typeface="+mj-lt"/>
              <a:buAutoNum type="arabicPeriod"/>
            </a:pPr>
            <a:r>
              <a:rPr lang="fr-FR" dirty="0"/>
              <a:t>Sous-page 2</a:t>
            </a:r>
          </a:p>
          <a:p>
            <a:pPr marL="57150" lvl="0" indent="-285750" algn="just">
              <a:lnSpc>
                <a:spcPct val="110000"/>
              </a:lnSpc>
              <a:spcBef>
                <a:spcPct val="0"/>
              </a:spcBef>
            </a:pPr>
            <a:r>
              <a:rPr lang="fr-FR" dirty="0"/>
              <a:t>Page 2</a:t>
            </a:r>
          </a:p>
          <a:p>
            <a:pPr marL="57150" lvl="0" indent="-285750" algn="just">
              <a:lnSpc>
                <a:spcPct val="110000"/>
              </a:lnSpc>
              <a:spcBef>
                <a:spcPct val="0"/>
              </a:spcBef>
            </a:pPr>
            <a:r>
              <a:rPr lang="fr-FR" dirty="0"/>
              <a:t>Page 3</a:t>
            </a:r>
          </a:p>
          <a:p>
            <a:pPr marL="57150" lvl="0" indent="-285750" algn="just">
              <a:lnSpc>
                <a:spcPct val="110000"/>
              </a:lnSpc>
              <a:spcBef>
                <a:spcPct val="0"/>
              </a:spcBef>
            </a:pPr>
            <a:r>
              <a:rPr lang="fr-FR" dirty="0"/>
              <a:t>Page 4</a:t>
            </a:r>
          </a:p>
          <a:p>
            <a:pPr marL="57150" lvl="0" indent="-285750" algn="just">
              <a:lnSpc>
                <a:spcPct val="110000"/>
              </a:lnSpc>
              <a:spcBef>
                <a:spcPct val="0"/>
              </a:spcBef>
            </a:pPr>
            <a:r>
              <a:rPr lang="fr-FR" dirty="0"/>
              <a:t>Page 5</a:t>
            </a:r>
          </a:p>
          <a:p>
            <a:pPr marL="57150" lvl="0" indent="-285750" algn="just">
              <a:lnSpc>
                <a:spcPct val="110000"/>
              </a:lnSpc>
              <a:spcBef>
                <a:spcPct val="0"/>
              </a:spcBef>
            </a:pPr>
            <a:r>
              <a:rPr lang="fr-FR" dirty="0"/>
              <a:t>Page 6</a:t>
            </a:r>
          </a:p>
          <a:p>
            <a:pPr marL="57150" lvl="0" indent="-285750" algn="just">
              <a:lnSpc>
                <a:spcPct val="110000"/>
              </a:lnSpc>
              <a:spcBef>
                <a:spcPct val="0"/>
              </a:spcBef>
            </a:pPr>
            <a:endParaRPr lang="fr-FR" dirty="0"/>
          </a:p>
        </p:txBody>
      </p:sp>
      <p:sp>
        <p:nvSpPr>
          <p:cNvPr id="4" name="Titre 6">
            <a:extLst>
              <a:ext uri="{FF2B5EF4-FFF2-40B4-BE49-F238E27FC236}">
                <a16:creationId xmlns:a16="http://schemas.microsoft.com/office/drawing/2014/main" id="{C8641128-CA7C-4CAC-F1D4-115EAA6E6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601" y="356057"/>
            <a:ext cx="7818104" cy="741224"/>
          </a:xfrm>
          <a:prstGeom prst="rect">
            <a:avLst/>
          </a:prstGeom>
        </p:spPr>
        <p:txBody>
          <a:bodyPr/>
          <a:lstStyle>
            <a:lvl1pPr>
              <a:defRPr sz="4400" b="0" i="0">
                <a:solidFill>
                  <a:srgbClr val="D8346E"/>
                </a:solidFill>
                <a:latin typeface="Plus Jakarta Sans" pitchFamily="2" charset="0"/>
                <a:cs typeface="Plus Jakarta Sans" pitchFamily="2" charset="0"/>
              </a:defRPr>
            </a:lvl1pPr>
          </a:lstStyle>
          <a:p>
            <a:r>
              <a:rPr lang="fr-FR" dirty="0"/>
              <a:t>Sommaire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06B2D9A-6F56-13A9-3233-952CA7EE21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601" y="6290564"/>
            <a:ext cx="1571759" cy="21137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DA8509E-1657-6AAD-6573-ACADD1774C70}"/>
              </a:ext>
            </a:extLst>
          </p:cNvPr>
          <p:cNvSpPr txBox="1"/>
          <p:nvPr userDrawn="1"/>
        </p:nvSpPr>
        <p:spPr>
          <a:xfrm>
            <a:off x="5340982" y="6427318"/>
            <a:ext cx="66139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00" b="0" i="0" dirty="0" err="1">
                <a:solidFill>
                  <a:srgbClr val="4D4D4D"/>
                </a:solidFill>
                <a:latin typeface="Plus Jakarta Sans" pitchFamily="2" charset="77"/>
                <a:cs typeface="Plus Jakarta Sans" pitchFamily="2" charset="77"/>
                <a:sym typeface="Arial"/>
              </a:rPr>
              <a:t>Conserto</a:t>
            </a:r>
            <a:r>
              <a:rPr lang="fr-FR" sz="1000" b="0" i="0" dirty="0">
                <a:solidFill>
                  <a:srgbClr val="4D4D4D"/>
                </a:solidFill>
                <a:latin typeface="Plus Jakarta Sans" pitchFamily="2" charset="77"/>
                <a:cs typeface="Plus Jakarta Sans" pitchFamily="2" charset="77"/>
                <a:sym typeface="Arial"/>
              </a:rPr>
              <a:t> - Diffusion : </a:t>
            </a:r>
            <a:r>
              <a:rPr lang="fr-FR" sz="1000" b="1" i="0" dirty="0">
                <a:solidFill>
                  <a:srgbClr val="F4C617"/>
                </a:solidFill>
                <a:effectLst/>
                <a:latin typeface="Plus Jakarta Sans" pitchFamily="2" charset="0"/>
                <a:ea typeface="Yu Mincho" panose="02020400000000000000" pitchFamily="18" charset="-128"/>
                <a:cs typeface="Plus Jakarta Sans" pitchFamily="2" charset="0"/>
              </a:rPr>
              <a:t>Interne </a:t>
            </a:r>
            <a:r>
              <a:rPr lang="fr-FR" sz="1000" b="1" i="0" dirty="0" err="1">
                <a:solidFill>
                  <a:srgbClr val="F4C617"/>
                </a:solidFill>
                <a:effectLst/>
                <a:latin typeface="Plus Jakarta Sans" pitchFamily="2" charset="0"/>
                <a:ea typeface="Yu Mincho" panose="02020400000000000000" pitchFamily="18" charset="-128"/>
                <a:cs typeface="Plus Jakarta Sans" pitchFamily="2" charset="0"/>
              </a:rPr>
              <a:t>Conserto</a:t>
            </a:r>
            <a:endParaRPr lang="fr-FR" sz="1000" b="1" i="0" dirty="0">
              <a:solidFill>
                <a:srgbClr val="595959"/>
              </a:solidFill>
              <a:effectLst/>
              <a:latin typeface="Plus Jakarta Sans" pitchFamily="2" charset="0"/>
              <a:ea typeface="Yu Mincho" panose="02020400000000000000" pitchFamily="18" charset="-128"/>
              <a:cs typeface="Plus Jakarta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619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text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6">
            <a:extLst>
              <a:ext uri="{FF2B5EF4-FFF2-40B4-BE49-F238E27FC236}">
                <a16:creationId xmlns:a16="http://schemas.microsoft.com/office/drawing/2014/main" id="{FC9A6037-4C19-3FD0-FB5F-6FC3DCA11B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601" y="356057"/>
            <a:ext cx="7818104" cy="741224"/>
          </a:xfrm>
          <a:prstGeom prst="rect">
            <a:avLst/>
          </a:prstGeom>
        </p:spPr>
        <p:txBody>
          <a:bodyPr/>
          <a:lstStyle>
            <a:lvl1pPr>
              <a:defRPr sz="4400" b="0" i="0">
                <a:solidFill>
                  <a:srgbClr val="01031B"/>
                </a:solidFill>
                <a:latin typeface="Plus Jakarta Sans Medium" pitchFamily="2" charset="77"/>
                <a:cs typeface="Plus Jakarta Sans Medium" pitchFamily="2" charset="77"/>
              </a:defRPr>
            </a:lvl1pPr>
          </a:lstStyle>
          <a:p>
            <a:r>
              <a:rPr lang="fr-FR"/>
              <a:t>Modifier le texte</a:t>
            </a:r>
          </a:p>
        </p:txBody>
      </p:sp>
      <p:sp>
        <p:nvSpPr>
          <p:cNvPr id="8" name="Espace réservé du texte 12">
            <a:extLst>
              <a:ext uri="{FF2B5EF4-FFF2-40B4-BE49-F238E27FC236}">
                <a16:creationId xmlns:a16="http://schemas.microsoft.com/office/drawing/2014/main" id="{6BBF87F9-16F6-2038-4178-0679F57F2B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601" y="1468120"/>
            <a:ext cx="4790724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buNone/>
              <a:defRPr lang="fr-FR" sz="1400" b="0" i="0" smtClean="0">
                <a:solidFill>
                  <a:srgbClr val="01031B"/>
                </a:solidFill>
                <a:latin typeface="Plus Jakarta Sans" pitchFamily="2" charset="0"/>
                <a:ea typeface="+mj-ea"/>
                <a:cs typeface="Plus Jakarta Sans" pitchFamily="2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marL="57150" lvl="0" indent="-285750" algn="just">
              <a:lnSpc>
                <a:spcPct val="110000"/>
              </a:lnSpc>
              <a:spcBef>
                <a:spcPct val="0"/>
              </a:spcBef>
            </a:pPr>
            <a:r>
              <a:rPr lang="fr-FR" dirty="0"/>
              <a:t>Modifier le texte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ABA27CF-25E9-38B0-8807-8A145889B7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601" y="6290564"/>
            <a:ext cx="1571759" cy="21137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456859B-56AD-4D38-6274-9505BD678FEE}"/>
              </a:ext>
            </a:extLst>
          </p:cNvPr>
          <p:cNvSpPr txBox="1"/>
          <p:nvPr userDrawn="1"/>
        </p:nvSpPr>
        <p:spPr>
          <a:xfrm>
            <a:off x="5340982" y="6427318"/>
            <a:ext cx="66139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00" b="0" i="0" dirty="0" err="1">
                <a:solidFill>
                  <a:srgbClr val="4D4D4D"/>
                </a:solidFill>
                <a:latin typeface="Plus Jakarta Sans" pitchFamily="2" charset="77"/>
                <a:cs typeface="Plus Jakarta Sans" pitchFamily="2" charset="77"/>
                <a:sym typeface="Arial"/>
              </a:rPr>
              <a:t>Conserto</a:t>
            </a:r>
            <a:r>
              <a:rPr lang="fr-FR" sz="1000" b="0" i="0" dirty="0">
                <a:solidFill>
                  <a:srgbClr val="4D4D4D"/>
                </a:solidFill>
                <a:latin typeface="Plus Jakarta Sans" pitchFamily="2" charset="77"/>
                <a:cs typeface="Plus Jakarta Sans" pitchFamily="2" charset="77"/>
                <a:sym typeface="Arial"/>
              </a:rPr>
              <a:t> - Diffusion : </a:t>
            </a:r>
            <a:r>
              <a:rPr lang="fr-FR" sz="1000" b="1" i="0" dirty="0">
                <a:solidFill>
                  <a:srgbClr val="F4C617"/>
                </a:solidFill>
                <a:effectLst/>
                <a:latin typeface="Plus Jakarta Sans" pitchFamily="2" charset="0"/>
                <a:ea typeface="Yu Mincho" panose="02020400000000000000" pitchFamily="18" charset="-128"/>
                <a:cs typeface="Plus Jakarta Sans" pitchFamily="2" charset="0"/>
              </a:rPr>
              <a:t>Interne </a:t>
            </a:r>
            <a:r>
              <a:rPr lang="fr-FR" sz="1000" b="1" i="0" dirty="0" err="1">
                <a:solidFill>
                  <a:srgbClr val="F4C617"/>
                </a:solidFill>
                <a:effectLst/>
                <a:latin typeface="Plus Jakarta Sans" pitchFamily="2" charset="0"/>
                <a:ea typeface="Yu Mincho" panose="02020400000000000000" pitchFamily="18" charset="-128"/>
                <a:cs typeface="Plus Jakarta Sans" pitchFamily="2" charset="0"/>
              </a:rPr>
              <a:t>Conserto</a:t>
            </a:r>
            <a:endParaRPr lang="fr-FR" sz="1000" b="1" i="0" dirty="0">
              <a:solidFill>
                <a:srgbClr val="595959"/>
              </a:solidFill>
              <a:effectLst/>
              <a:latin typeface="Plus Jakarta Sans" pitchFamily="2" charset="0"/>
              <a:ea typeface="Yu Mincho" panose="02020400000000000000" pitchFamily="18" charset="-128"/>
              <a:cs typeface="Plus Jakarta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592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text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6">
            <a:extLst>
              <a:ext uri="{FF2B5EF4-FFF2-40B4-BE49-F238E27FC236}">
                <a16:creationId xmlns:a16="http://schemas.microsoft.com/office/drawing/2014/main" id="{FC9A6037-4C19-3FD0-FB5F-6FC3DCA11B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601" y="356057"/>
            <a:ext cx="7818104" cy="741224"/>
          </a:xfrm>
          <a:prstGeom prst="rect">
            <a:avLst/>
          </a:prstGeom>
        </p:spPr>
        <p:txBody>
          <a:bodyPr/>
          <a:lstStyle>
            <a:lvl1pPr>
              <a:defRPr sz="4400" b="0" i="0">
                <a:solidFill>
                  <a:srgbClr val="01031B"/>
                </a:solidFill>
                <a:latin typeface="Plus Jakarta Sans Medium" pitchFamily="2" charset="77"/>
                <a:cs typeface="Plus Jakarta Sans Medium" pitchFamily="2" charset="77"/>
              </a:defRPr>
            </a:lvl1pPr>
          </a:lstStyle>
          <a:p>
            <a:r>
              <a:rPr lang="fr-FR"/>
              <a:t>Modifier le texte</a:t>
            </a:r>
          </a:p>
        </p:txBody>
      </p:sp>
      <p:sp>
        <p:nvSpPr>
          <p:cNvPr id="8" name="Espace réservé du texte 12">
            <a:extLst>
              <a:ext uri="{FF2B5EF4-FFF2-40B4-BE49-F238E27FC236}">
                <a16:creationId xmlns:a16="http://schemas.microsoft.com/office/drawing/2014/main" id="{6BBF87F9-16F6-2038-4178-0679F57F2B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601" y="2406409"/>
            <a:ext cx="4790724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buNone/>
              <a:defRPr lang="fr-FR" sz="1400" b="0" i="0" smtClean="0">
                <a:solidFill>
                  <a:srgbClr val="01031B"/>
                </a:solidFill>
                <a:latin typeface="Plus Jakarta Sans" pitchFamily="2" charset="0"/>
                <a:ea typeface="+mj-ea"/>
                <a:cs typeface="Plus Jakarta Sans" pitchFamily="2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marL="57150" lvl="0" indent="-285750" algn="just">
              <a:lnSpc>
                <a:spcPct val="110000"/>
              </a:lnSpc>
              <a:spcBef>
                <a:spcPct val="0"/>
              </a:spcBef>
            </a:pPr>
            <a:r>
              <a:rPr lang="fr-FR" dirty="0"/>
              <a:t>Modifier le texte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ABA27CF-25E9-38B0-8807-8A145889B7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601" y="6290564"/>
            <a:ext cx="1571759" cy="211379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42EC779-6889-692D-6269-22A501595C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208" y="1016256"/>
            <a:ext cx="7818438" cy="831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D8346E"/>
                </a:solidFill>
                <a:latin typeface="Fraunces 72pt Black" pitchFamily="2" charset="0"/>
              </a:defRPr>
            </a:lvl1pPr>
          </a:lstStyle>
          <a:p>
            <a:pPr lvl="0"/>
            <a:r>
              <a:rPr lang="fr-FR" dirty="0"/>
              <a:t>Mot en exergue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9A8579B-75AD-2E5E-0372-CEA428CA189C}"/>
              </a:ext>
            </a:extLst>
          </p:cNvPr>
          <p:cNvSpPr txBox="1"/>
          <p:nvPr userDrawn="1"/>
        </p:nvSpPr>
        <p:spPr>
          <a:xfrm>
            <a:off x="5340982" y="6427318"/>
            <a:ext cx="66139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00" b="0" i="0" dirty="0" err="1">
                <a:solidFill>
                  <a:srgbClr val="4D4D4D"/>
                </a:solidFill>
                <a:latin typeface="Plus Jakarta Sans" pitchFamily="2" charset="77"/>
                <a:cs typeface="Plus Jakarta Sans" pitchFamily="2" charset="77"/>
                <a:sym typeface="Arial"/>
              </a:rPr>
              <a:t>Conserto</a:t>
            </a:r>
            <a:r>
              <a:rPr lang="fr-FR" sz="1000" b="0" i="0" dirty="0">
                <a:solidFill>
                  <a:srgbClr val="4D4D4D"/>
                </a:solidFill>
                <a:latin typeface="Plus Jakarta Sans" pitchFamily="2" charset="77"/>
                <a:cs typeface="Plus Jakarta Sans" pitchFamily="2" charset="77"/>
                <a:sym typeface="Arial"/>
              </a:rPr>
              <a:t> - Diffusion : </a:t>
            </a:r>
            <a:r>
              <a:rPr lang="fr-FR" sz="1000" b="1" i="0" dirty="0">
                <a:solidFill>
                  <a:srgbClr val="F4C617"/>
                </a:solidFill>
                <a:effectLst/>
                <a:latin typeface="Plus Jakarta Sans" pitchFamily="2" charset="0"/>
                <a:ea typeface="Yu Mincho" panose="02020400000000000000" pitchFamily="18" charset="-128"/>
                <a:cs typeface="Plus Jakarta Sans" pitchFamily="2" charset="0"/>
              </a:rPr>
              <a:t>Interne </a:t>
            </a:r>
            <a:r>
              <a:rPr lang="fr-FR" sz="1000" b="1" i="0" dirty="0" err="1">
                <a:solidFill>
                  <a:srgbClr val="F4C617"/>
                </a:solidFill>
                <a:effectLst/>
                <a:latin typeface="Plus Jakarta Sans" pitchFamily="2" charset="0"/>
                <a:ea typeface="Yu Mincho" panose="02020400000000000000" pitchFamily="18" charset="-128"/>
                <a:cs typeface="Plus Jakarta Sans" pitchFamily="2" charset="0"/>
              </a:rPr>
              <a:t>Conserto</a:t>
            </a:r>
            <a:endParaRPr lang="fr-FR" sz="1000" b="1" i="0" dirty="0">
              <a:solidFill>
                <a:srgbClr val="595959"/>
              </a:solidFill>
              <a:effectLst/>
              <a:latin typeface="Plus Jakarta Sans" pitchFamily="2" charset="0"/>
              <a:ea typeface="Yu Mincho" panose="02020400000000000000" pitchFamily="18" charset="-128"/>
              <a:cs typeface="Plus Jakarta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206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2">
            <a:extLst>
              <a:ext uri="{FF2B5EF4-FFF2-40B4-BE49-F238E27FC236}">
                <a16:creationId xmlns:a16="http://schemas.microsoft.com/office/drawing/2014/main" id="{6BBF87F9-16F6-2038-4178-0679F57F2B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5010" y="1394197"/>
            <a:ext cx="10006231" cy="4703597"/>
          </a:xfrm>
          <a:prstGeom prst="rect">
            <a:avLst/>
          </a:prstGeom>
        </p:spPr>
        <p:txBody>
          <a:bodyPr numCol="1" spcCol="1080000">
            <a:noAutofit/>
          </a:bodyPr>
          <a:lstStyle>
            <a:lvl1pPr marL="114300" indent="-342900" algn="just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Clr>
                <a:srgbClr val="EA5397"/>
              </a:buClr>
              <a:buFont typeface="+mj-lt"/>
              <a:buAutoNum type="arabicPeriod"/>
              <a:defRPr lang="fr-FR" sz="1800" b="1" i="0" kern="1200" dirty="0" smtClean="0">
                <a:solidFill>
                  <a:srgbClr val="4D4D4D"/>
                </a:solidFill>
                <a:latin typeface="Plus Jakarta Sans" pitchFamily="2" charset="0"/>
                <a:ea typeface="+mj-ea"/>
                <a:cs typeface="Plus Jakarta Sans" pitchFamily="2" charset="0"/>
              </a:defRPr>
            </a:lvl1pPr>
            <a:lvl2pPr marL="342900" indent="0">
              <a:buClr>
                <a:srgbClr val="EA5397"/>
              </a:buClr>
              <a:buFont typeface="+mj-lt"/>
              <a:buNone/>
              <a:defRPr lang="fr-FR" sz="1800" smtClean="0"/>
            </a:lvl2pPr>
            <a:lvl3pPr>
              <a:defRPr lang="fr-FR" sz="1600" b="1" i="0" smtClean="0">
                <a:solidFill>
                  <a:srgbClr val="4D4D4D"/>
                </a:solidFill>
                <a:latin typeface="Plus Jakarta Sans" pitchFamily="2" charset="0"/>
                <a:cs typeface="Plus Jakarta Sans" pitchFamily="2" charset="0"/>
              </a:defRPr>
            </a:lvl3pPr>
            <a:lvl4pPr>
              <a:defRPr lang="fr-FR" smtClean="0"/>
            </a:lvl4pPr>
            <a:lvl5pPr>
              <a:defRPr lang="fr-FR"/>
            </a:lvl5pPr>
          </a:lstStyle>
          <a:p>
            <a:pPr marL="57150" lvl="0" indent="-285750" algn="just">
              <a:lnSpc>
                <a:spcPct val="110000"/>
              </a:lnSpc>
              <a:spcBef>
                <a:spcPct val="0"/>
              </a:spcBef>
            </a:pPr>
            <a:r>
              <a:rPr lang="fr-FR" dirty="0"/>
              <a:t>Page 1</a:t>
            </a:r>
          </a:p>
          <a:p>
            <a:pPr marL="1085850" lvl="2" indent="-285750" algn="just" defTabSz="914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1800"/>
              </a:spcAft>
              <a:buClr>
                <a:srgbClr val="EA5397"/>
              </a:buClr>
              <a:buFont typeface="+mj-lt"/>
              <a:buAutoNum type="arabicPeriod"/>
            </a:pPr>
            <a:r>
              <a:rPr lang="fr-FR" dirty="0"/>
              <a:t>Sous-page 1</a:t>
            </a:r>
          </a:p>
          <a:p>
            <a:pPr marL="1085850" lvl="2" indent="-285750" algn="just" defTabSz="914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1800"/>
              </a:spcAft>
              <a:buClr>
                <a:srgbClr val="EA5397"/>
              </a:buClr>
              <a:buFont typeface="+mj-lt"/>
              <a:buAutoNum type="arabicPeriod"/>
            </a:pPr>
            <a:r>
              <a:rPr lang="fr-FR" dirty="0"/>
              <a:t>Sous-page 2</a:t>
            </a:r>
          </a:p>
          <a:p>
            <a:pPr marL="57150" lvl="0" indent="-285750" algn="just">
              <a:lnSpc>
                <a:spcPct val="110000"/>
              </a:lnSpc>
              <a:spcBef>
                <a:spcPct val="0"/>
              </a:spcBef>
            </a:pPr>
            <a:r>
              <a:rPr lang="fr-FR" dirty="0"/>
              <a:t>Page 2</a:t>
            </a:r>
          </a:p>
          <a:p>
            <a:pPr marL="57150" lvl="0" indent="-285750" algn="just">
              <a:lnSpc>
                <a:spcPct val="110000"/>
              </a:lnSpc>
              <a:spcBef>
                <a:spcPct val="0"/>
              </a:spcBef>
            </a:pPr>
            <a:r>
              <a:rPr lang="fr-FR" dirty="0"/>
              <a:t>Page 3</a:t>
            </a:r>
          </a:p>
          <a:p>
            <a:pPr marL="57150" lvl="0" indent="-285750" algn="just">
              <a:lnSpc>
                <a:spcPct val="110000"/>
              </a:lnSpc>
              <a:spcBef>
                <a:spcPct val="0"/>
              </a:spcBef>
            </a:pPr>
            <a:r>
              <a:rPr lang="fr-FR" dirty="0"/>
              <a:t>Page 4</a:t>
            </a:r>
          </a:p>
          <a:p>
            <a:pPr marL="57150" lvl="0" indent="-285750" algn="just">
              <a:lnSpc>
                <a:spcPct val="110000"/>
              </a:lnSpc>
              <a:spcBef>
                <a:spcPct val="0"/>
              </a:spcBef>
            </a:pPr>
            <a:r>
              <a:rPr lang="fr-FR" dirty="0"/>
              <a:t>Page 5</a:t>
            </a:r>
          </a:p>
          <a:p>
            <a:pPr marL="57150" lvl="0" indent="-285750" algn="just">
              <a:lnSpc>
                <a:spcPct val="110000"/>
              </a:lnSpc>
              <a:spcBef>
                <a:spcPct val="0"/>
              </a:spcBef>
            </a:pPr>
            <a:r>
              <a:rPr lang="fr-FR" dirty="0"/>
              <a:t>Page 6</a:t>
            </a:r>
          </a:p>
          <a:p>
            <a:pPr marL="57150" lvl="0" indent="-285750" algn="just">
              <a:lnSpc>
                <a:spcPct val="110000"/>
              </a:lnSpc>
              <a:spcBef>
                <a:spcPct val="0"/>
              </a:spcBef>
            </a:pPr>
            <a:endParaRPr lang="fr-FR" dirty="0"/>
          </a:p>
        </p:txBody>
      </p:sp>
      <p:sp>
        <p:nvSpPr>
          <p:cNvPr id="4" name="Titre 6">
            <a:extLst>
              <a:ext uri="{FF2B5EF4-FFF2-40B4-BE49-F238E27FC236}">
                <a16:creationId xmlns:a16="http://schemas.microsoft.com/office/drawing/2014/main" id="{C8641128-CA7C-4CAC-F1D4-115EAA6E6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601" y="356057"/>
            <a:ext cx="7818104" cy="741224"/>
          </a:xfrm>
          <a:prstGeom prst="rect">
            <a:avLst/>
          </a:prstGeom>
        </p:spPr>
        <p:txBody>
          <a:bodyPr/>
          <a:lstStyle>
            <a:lvl1pPr>
              <a:defRPr sz="4400" b="0" i="0">
                <a:solidFill>
                  <a:srgbClr val="D8346E"/>
                </a:solidFill>
                <a:latin typeface="Plus Jakarta Sans" pitchFamily="2" charset="0"/>
                <a:cs typeface="Plus Jakarta Sans" pitchFamily="2" charset="0"/>
              </a:defRPr>
            </a:lvl1pPr>
          </a:lstStyle>
          <a:p>
            <a:r>
              <a:rPr lang="fr-FR" dirty="0"/>
              <a:t>Sommaire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06B2D9A-6F56-13A9-3233-952CA7EE21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601" y="6290564"/>
            <a:ext cx="1571759" cy="21137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DA8509E-1657-6AAD-6573-ACADD1774C70}"/>
              </a:ext>
            </a:extLst>
          </p:cNvPr>
          <p:cNvSpPr txBox="1"/>
          <p:nvPr userDrawn="1"/>
        </p:nvSpPr>
        <p:spPr>
          <a:xfrm>
            <a:off x="5340982" y="6427318"/>
            <a:ext cx="66139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00" b="0" i="0" dirty="0" err="1">
                <a:solidFill>
                  <a:srgbClr val="4D4D4D"/>
                </a:solidFill>
                <a:latin typeface="Plus Jakarta Sans" pitchFamily="2" charset="77"/>
                <a:cs typeface="Plus Jakarta Sans" pitchFamily="2" charset="77"/>
                <a:sym typeface="Arial"/>
              </a:rPr>
              <a:t>Conserto</a:t>
            </a:r>
            <a:r>
              <a:rPr lang="fr-FR" sz="1000" b="0" i="0" dirty="0">
                <a:solidFill>
                  <a:srgbClr val="4D4D4D"/>
                </a:solidFill>
                <a:latin typeface="Plus Jakarta Sans" pitchFamily="2" charset="77"/>
                <a:cs typeface="Plus Jakarta Sans" pitchFamily="2" charset="77"/>
                <a:sym typeface="Arial"/>
              </a:rPr>
              <a:t> - Diffusion : </a:t>
            </a:r>
            <a:r>
              <a:rPr lang="fr-FR" sz="1000" b="1" i="0" dirty="0">
                <a:solidFill>
                  <a:srgbClr val="F4C617"/>
                </a:solidFill>
                <a:effectLst/>
                <a:latin typeface="Plus Jakarta Sans" pitchFamily="2" charset="0"/>
                <a:ea typeface="Yu Mincho" panose="02020400000000000000" pitchFamily="18" charset="-128"/>
                <a:cs typeface="Plus Jakarta Sans" pitchFamily="2" charset="0"/>
              </a:rPr>
              <a:t>Interne </a:t>
            </a:r>
            <a:r>
              <a:rPr lang="fr-FR" sz="1000" b="1" i="0" dirty="0" err="1">
                <a:solidFill>
                  <a:srgbClr val="F4C617"/>
                </a:solidFill>
                <a:effectLst/>
                <a:latin typeface="Plus Jakarta Sans" pitchFamily="2" charset="0"/>
                <a:ea typeface="Yu Mincho" panose="02020400000000000000" pitchFamily="18" charset="-128"/>
                <a:cs typeface="Plus Jakarta Sans" pitchFamily="2" charset="0"/>
              </a:rPr>
              <a:t>Conserto</a:t>
            </a:r>
            <a:endParaRPr lang="fr-FR" sz="1000" b="1" i="0" dirty="0">
              <a:solidFill>
                <a:srgbClr val="595959"/>
              </a:solidFill>
              <a:effectLst/>
              <a:latin typeface="Plus Jakarta Sans" pitchFamily="2" charset="0"/>
              <a:ea typeface="Yu Mincho" panose="02020400000000000000" pitchFamily="18" charset="-128"/>
              <a:cs typeface="Plus Jakarta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033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474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6">
            <a:extLst>
              <a:ext uri="{FF2B5EF4-FFF2-40B4-BE49-F238E27FC236}">
                <a16:creationId xmlns:a16="http://schemas.microsoft.com/office/drawing/2014/main" id="{FC9A6037-4C19-3FD0-FB5F-6FC3DCA11B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601" y="356057"/>
            <a:ext cx="7818104" cy="741224"/>
          </a:xfrm>
          <a:prstGeom prst="rect">
            <a:avLst/>
          </a:prstGeom>
        </p:spPr>
        <p:txBody>
          <a:bodyPr/>
          <a:lstStyle>
            <a:lvl1pPr>
              <a:defRPr sz="4400" b="0" i="0">
                <a:solidFill>
                  <a:srgbClr val="01031B"/>
                </a:solidFill>
                <a:latin typeface="Plus Jakarta Sans Medium" pitchFamily="2" charset="77"/>
                <a:cs typeface="Plus Jakarta Sans Medium" pitchFamily="2" charset="77"/>
              </a:defRPr>
            </a:lvl1pPr>
          </a:lstStyle>
          <a:p>
            <a:r>
              <a:rPr lang="fr-FR" dirty="0"/>
              <a:t>Modifier le texte</a:t>
            </a:r>
          </a:p>
        </p:txBody>
      </p:sp>
      <p:sp>
        <p:nvSpPr>
          <p:cNvPr id="8" name="Espace réservé du texte 12">
            <a:extLst>
              <a:ext uri="{FF2B5EF4-FFF2-40B4-BE49-F238E27FC236}">
                <a16:creationId xmlns:a16="http://schemas.microsoft.com/office/drawing/2014/main" id="{6BBF87F9-16F6-2038-4178-0679F57F2B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601" y="1468120"/>
            <a:ext cx="4790724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buNone/>
              <a:defRPr lang="fr-FR" sz="1400" b="0" i="0" smtClean="0">
                <a:solidFill>
                  <a:srgbClr val="01031B"/>
                </a:solidFill>
                <a:latin typeface="Plus Jakarta Sans" pitchFamily="2" charset="0"/>
                <a:ea typeface="+mj-ea"/>
                <a:cs typeface="Plus Jakarta Sans" pitchFamily="2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marL="57150" lvl="0" indent="-285750" algn="just">
              <a:lnSpc>
                <a:spcPct val="110000"/>
              </a:lnSpc>
              <a:spcBef>
                <a:spcPct val="0"/>
              </a:spcBef>
            </a:pPr>
            <a:r>
              <a:rPr lang="fr-FR" dirty="0"/>
              <a:t>Modifier le texte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ABA27CF-25E9-38B0-8807-8A145889B7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601" y="6290564"/>
            <a:ext cx="1571759" cy="21137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456859B-56AD-4D38-6274-9505BD678FEE}"/>
              </a:ext>
            </a:extLst>
          </p:cNvPr>
          <p:cNvSpPr txBox="1"/>
          <p:nvPr userDrawn="1"/>
        </p:nvSpPr>
        <p:spPr>
          <a:xfrm>
            <a:off x="5340982" y="6427318"/>
            <a:ext cx="66139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00" b="0" i="0" dirty="0" err="1">
                <a:solidFill>
                  <a:srgbClr val="4D4D4D"/>
                </a:solidFill>
                <a:latin typeface="Plus Jakarta Sans" pitchFamily="2" charset="77"/>
                <a:cs typeface="Plus Jakarta Sans" pitchFamily="2" charset="77"/>
                <a:sym typeface="Arial"/>
              </a:rPr>
              <a:t>Conserto</a:t>
            </a:r>
            <a:r>
              <a:rPr lang="fr-FR" sz="1000" b="0" i="0" dirty="0">
                <a:solidFill>
                  <a:srgbClr val="4D4D4D"/>
                </a:solidFill>
                <a:latin typeface="Plus Jakarta Sans" pitchFamily="2" charset="77"/>
                <a:cs typeface="Plus Jakarta Sans" pitchFamily="2" charset="77"/>
                <a:sym typeface="Arial"/>
              </a:rPr>
              <a:t> - Diffusion : </a:t>
            </a:r>
            <a:r>
              <a:rPr lang="fr-FR" sz="1000" b="1" i="0" dirty="0">
                <a:solidFill>
                  <a:srgbClr val="F4C617"/>
                </a:solidFill>
                <a:effectLst/>
                <a:latin typeface="Plus Jakarta Sans" pitchFamily="2" charset="0"/>
                <a:ea typeface="Yu Mincho" panose="02020400000000000000" pitchFamily="18" charset="-128"/>
                <a:cs typeface="Plus Jakarta Sans" pitchFamily="2" charset="0"/>
              </a:rPr>
              <a:t>Interne </a:t>
            </a:r>
            <a:r>
              <a:rPr lang="fr-FR" sz="1000" b="1" i="0" dirty="0" err="1">
                <a:solidFill>
                  <a:srgbClr val="F4C617"/>
                </a:solidFill>
                <a:effectLst/>
                <a:latin typeface="Plus Jakarta Sans" pitchFamily="2" charset="0"/>
                <a:ea typeface="Yu Mincho" panose="02020400000000000000" pitchFamily="18" charset="-128"/>
                <a:cs typeface="Plus Jakarta Sans" pitchFamily="2" charset="0"/>
              </a:rPr>
              <a:t>Conserto</a:t>
            </a:r>
            <a:endParaRPr lang="fr-FR" sz="1000" b="1" i="0" dirty="0">
              <a:solidFill>
                <a:srgbClr val="595959"/>
              </a:solidFill>
              <a:effectLst/>
              <a:latin typeface="Plus Jakarta Sans" pitchFamily="2" charset="0"/>
              <a:ea typeface="Yu Mincho" panose="02020400000000000000" pitchFamily="18" charset="-128"/>
              <a:cs typeface="Plus Jakarta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660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6">
            <a:extLst>
              <a:ext uri="{FF2B5EF4-FFF2-40B4-BE49-F238E27FC236}">
                <a16:creationId xmlns:a16="http://schemas.microsoft.com/office/drawing/2014/main" id="{FC9A6037-4C19-3FD0-FB5F-6FC3DCA11B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601" y="356057"/>
            <a:ext cx="7818104" cy="741224"/>
          </a:xfrm>
          <a:prstGeom prst="rect">
            <a:avLst/>
          </a:prstGeom>
        </p:spPr>
        <p:txBody>
          <a:bodyPr/>
          <a:lstStyle>
            <a:lvl1pPr>
              <a:defRPr sz="4400" b="0" i="0">
                <a:solidFill>
                  <a:srgbClr val="01031B"/>
                </a:solidFill>
                <a:latin typeface="Plus Jakarta Sans Medium" pitchFamily="2" charset="77"/>
                <a:cs typeface="Plus Jakarta Sans Medium" pitchFamily="2" charset="77"/>
              </a:defRPr>
            </a:lvl1pPr>
          </a:lstStyle>
          <a:p>
            <a:r>
              <a:rPr lang="fr-FR"/>
              <a:t>Modifier le texte</a:t>
            </a:r>
          </a:p>
        </p:txBody>
      </p:sp>
      <p:sp>
        <p:nvSpPr>
          <p:cNvPr id="8" name="Espace réservé du texte 12">
            <a:extLst>
              <a:ext uri="{FF2B5EF4-FFF2-40B4-BE49-F238E27FC236}">
                <a16:creationId xmlns:a16="http://schemas.microsoft.com/office/drawing/2014/main" id="{6BBF87F9-16F6-2038-4178-0679F57F2B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601" y="2406409"/>
            <a:ext cx="4790724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buNone/>
              <a:defRPr lang="fr-FR" sz="1400" b="0" i="0" smtClean="0">
                <a:solidFill>
                  <a:srgbClr val="01031B"/>
                </a:solidFill>
                <a:latin typeface="Plus Jakarta Sans" pitchFamily="2" charset="0"/>
                <a:ea typeface="+mj-ea"/>
                <a:cs typeface="Plus Jakarta Sans" pitchFamily="2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marL="57150" lvl="0" indent="-285750" algn="just">
              <a:lnSpc>
                <a:spcPct val="110000"/>
              </a:lnSpc>
              <a:spcBef>
                <a:spcPct val="0"/>
              </a:spcBef>
            </a:pPr>
            <a:r>
              <a:rPr lang="fr-FR" dirty="0"/>
              <a:t>Modifier le texte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ABA27CF-25E9-38B0-8807-8A145889B7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601" y="6290564"/>
            <a:ext cx="1571759" cy="211379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42EC779-6889-692D-6269-22A501595C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208" y="1016256"/>
            <a:ext cx="7818438" cy="831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D8346E"/>
                </a:solidFill>
                <a:latin typeface="Fraunces 72pt Black" pitchFamily="2" charset="0"/>
              </a:defRPr>
            </a:lvl1pPr>
          </a:lstStyle>
          <a:p>
            <a:pPr lvl="0"/>
            <a:r>
              <a:rPr lang="fr-FR" dirty="0"/>
              <a:t>Mot en exergue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9A8579B-75AD-2E5E-0372-CEA428CA189C}"/>
              </a:ext>
            </a:extLst>
          </p:cNvPr>
          <p:cNvSpPr txBox="1"/>
          <p:nvPr userDrawn="1"/>
        </p:nvSpPr>
        <p:spPr>
          <a:xfrm>
            <a:off x="5340982" y="6427318"/>
            <a:ext cx="66139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00" b="0" i="0" dirty="0" err="1">
                <a:solidFill>
                  <a:srgbClr val="4D4D4D"/>
                </a:solidFill>
                <a:latin typeface="Plus Jakarta Sans" pitchFamily="2" charset="77"/>
                <a:cs typeface="Plus Jakarta Sans" pitchFamily="2" charset="77"/>
                <a:sym typeface="Arial"/>
              </a:rPr>
              <a:t>Conserto</a:t>
            </a:r>
            <a:r>
              <a:rPr lang="fr-FR" sz="1000" b="0" i="0" dirty="0">
                <a:solidFill>
                  <a:srgbClr val="4D4D4D"/>
                </a:solidFill>
                <a:latin typeface="Plus Jakarta Sans" pitchFamily="2" charset="77"/>
                <a:cs typeface="Plus Jakarta Sans" pitchFamily="2" charset="77"/>
                <a:sym typeface="Arial"/>
              </a:rPr>
              <a:t> - Diffusion : </a:t>
            </a:r>
            <a:r>
              <a:rPr lang="fr-FR" sz="1000" b="1" i="0" dirty="0">
                <a:solidFill>
                  <a:srgbClr val="F4C617"/>
                </a:solidFill>
                <a:effectLst/>
                <a:latin typeface="Plus Jakarta Sans" pitchFamily="2" charset="0"/>
                <a:ea typeface="Yu Mincho" panose="02020400000000000000" pitchFamily="18" charset="-128"/>
                <a:cs typeface="Plus Jakarta Sans" pitchFamily="2" charset="0"/>
              </a:rPr>
              <a:t>Interne </a:t>
            </a:r>
            <a:r>
              <a:rPr lang="fr-FR" sz="1000" b="1" i="0" dirty="0" err="1">
                <a:solidFill>
                  <a:srgbClr val="F4C617"/>
                </a:solidFill>
                <a:effectLst/>
                <a:latin typeface="Plus Jakarta Sans" pitchFamily="2" charset="0"/>
                <a:ea typeface="Yu Mincho" panose="02020400000000000000" pitchFamily="18" charset="-128"/>
                <a:cs typeface="Plus Jakarta Sans" pitchFamily="2" charset="0"/>
              </a:rPr>
              <a:t>Conserto</a:t>
            </a:r>
            <a:endParaRPr lang="fr-FR" sz="1000" b="1" i="0" dirty="0">
              <a:solidFill>
                <a:srgbClr val="595959"/>
              </a:solidFill>
              <a:effectLst/>
              <a:latin typeface="Plus Jakarta Sans" pitchFamily="2" charset="0"/>
              <a:ea typeface="Yu Mincho" panose="02020400000000000000" pitchFamily="18" charset="-128"/>
              <a:cs typeface="Plus Jakarta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604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fi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52CD57A-2170-6B7A-6A37-B4EA7FCBAC30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D834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ln>
                <a:noFill/>
              </a:ln>
              <a:effectLst>
                <a:outerShdw blurRad="50800" dist="38100" dir="2700000" algn="tl" rotWithShape="0">
                  <a:prstClr val="black">
                    <a:alpha val="67499"/>
                  </a:prstClr>
                </a:outerShdw>
              </a:effectLst>
            </a:endParaRPr>
          </a:p>
        </p:txBody>
      </p:sp>
      <p:sp>
        <p:nvSpPr>
          <p:cNvPr id="5" name="Google Shape;2701;gbf2e29b1d2_0_8848">
            <a:hlinkClick r:id="rId2"/>
            <a:extLst>
              <a:ext uri="{FF2B5EF4-FFF2-40B4-BE49-F238E27FC236}">
                <a16:creationId xmlns:a16="http://schemas.microsoft.com/office/drawing/2014/main" id="{98A318D4-1C82-AAB1-C1C8-EC03CBC37D33}"/>
              </a:ext>
            </a:extLst>
          </p:cNvPr>
          <p:cNvSpPr/>
          <p:nvPr userDrawn="1"/>
        </p:nvSpPr>
        <p:spPr>
          <a:xfrm>
            <a:off x="5633600" y="6345468"/>
            <a:ext cx="286184" cy="273305"/>
          </a:xfrm>
          <a:custGeom>
            <a:avLst/>
            <a:gdLst/>
            <a:ahLst/>
            <a:cxnLst/>
            <a:rect l="l" t="t" r="r" b="b"/>
            <a:pathLst>
              <a:path w="39025" h="37269" extrusionOk="0">
                <a:moveTo>
                  <a:pt x="4748" y="1"/>
                </a:moveTo>
                <a:cubicBezTo>
                  <a:pt x="1887" y="1"/>
                  <a:pt x="1" y="1919"/>
                  <a:pt x="1" y="4358"/>
                </a:cubicBezTo>
                <a:cubicBezTo>
                  <a:pt x="1" y="6797"/>
                  <a:pt x="1757" y="8683"/>
                  <a:pt x="4618" y="8683"/>
                </a:cubicBezTo>
                <a:lnTo>
                  <a:pt x="4748" y="8683"/>
                </a:lnTo>
                <a:cubicBezTo>
                  <a:pt x="7578" y="8683"/>
                  <a:pt x="9366" y="6797"/>
                  <a:pt x="9366" y="4358"/>
                </a:cubicBezTo>
                <a:cubicBezTo>
                  <a:pt x="9366" y="1919"/>
                  <a:pt x="7578" y="1"/>
                  <a:pt x="4748" y="1"/>
                </a:cubicBezTo>
                <a:close/>
                <a:moveTo>
                  <a:pt x="553" y="12196"/>
                </a:moveTo>
                <a:lnTo>
                  <a:pt x="553" y="37268"/>
                </a:lnTo>
                <a:lnTo>
                  <a:pt x="8813" y="37268"/>
                </a:lnTo>
                <a:lnTo>
                  <a:pt x="8813" y="12196"/>
                </a:lnTo>
                <a:close/>
                <a:moveTo>
                  <a:pt x="29398" y="11545"/>
                </a:moveTo>
                <a:cubicBezTo>
                  <a:pt x="24943" y="11545"/>
                  <a:pt x="22894" y="13984"/>
                  <a:pt x="21821" y="15740"/>
                </a:cubicBezTo>
                <a:lnTo>
                  <a:pt x="21821" y="12196"/>
                </a:lnTo>
                <a:lnTo>
                  <a:pt x="13561" y="12196"/>
                </a:lnTo>
                <a:lnTo>
                  <a:pt x="13561" y="37268"/>
                </a:lnTo>
                <a:lnTo>
                  <a:pt x="21821" y="37268"/>
                </a:lnTo>
                <a:lnTo>
                  <a:pt x="21821" y="23187"/>
                </a:lnTo>
                <a:cubicBezTo>
                  <a:pt x="21821" y="22504"/>
                  <a:pt x="21951" y="21691"/>
                  <a:pt x="22081" y="21138"/>
                </a:cubicBezTo>
                <a:cubicBezTo>
                  <a:pt x="22764" y="19675"/>
                  <a:pt x="24130" y="18179"/>
                  <a:pt x="26439" y="18179"/>
                </a:cubicBezTo>
                <a:cubicBezTo>
                  <a:pt x="29398" y="18179"/>
                  <a:pt x="30634" y="20488"/>
                  <a:pt x="30634" y="23870"/>
                </a:cubicBezTo>
                <a:lnTo>
                  <a:pt x="30634" y="37268"/>
                </a:lnTo>
                <a:lnTo>
                  <a:pt x="39024" y="37268"/>
                </a:lnTo>
                <a:lnTo>
                  <a:pt x="39024" y="22927"/>
                </a:lnTo>
                <a:cubicBezTo>
                  <a:pt x="39024" y="15187"/>
                  <a:pt x="34959" y="11545"/>
                  <a:pt x="29398" y="115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dirty="0">
              <a:solidFill>
                <a:srgbClr val="000000"/>
              </a:solidFill>
              <a:latin typeface="Fraunces 72pt Black" pitchFamily="2" charset="0"/>
              <a:ea typeface="Arial"/>
              <a:cs typeface="Arial"/>
              <a:sym typeface="Arial"/>
            </a:endParaRPr>
          </a:p>
        </p:txBody>
      </p:sp>
      <p:pic>
        <p:nvPicPr>
          <p:cNvPr id="6" name="Image 5" descr="Une image contenant logo, symbole, Graphique, blanc&#10;&#10;Description générée automatiquement">
            <a:extLst>
              <a:ext uri="{FF2B5EF4-FFF2-40B4-BE49-F238E27FC236}">
                <a16:creationId xmlns:a16="http://schemas.microsoft.com/office/drawing/2014/main" id="{AB4DABDC-6648-43F4-CC8E-7A55C5ADBB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904" y="6328469"/>
            <a:ext cx="405937" cy="405937"/>
          </a:xfrm>
          <a:prstGeom prst="rect">
            <a:avLst/>
          </a:prstGeom>
        </p:spPr>
      </p:pic>
      <p:pic>
        <p:nvPicPr>
          <p:cNvPr id="7" name="Image 6" descr="Une image contenant Graphique, ligne, symbole, Police&#10;&#10;Description générée automatiquement">
            <a:extLst>
              <a:ext uri="{FF2B5EF4-FFF2-40B4-BE49-F238E27FC236}">
                <a16:creationId xmlns:a16="http://schemas.microsoft.com/office/drawing/2014/main" id="{ED06FE1F-CD3B-530B-F170-00ABF0CDFD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1900" y="6279150"/>
            <a:ext cx="405937" cy="405937"/>
          </a:xfrm>
          <a:prstGeom prst="rect">
            <a:avLst/>
          </a:prstGeom>
        </p:spPr>
      </p:pic>
      <p:sp>
        <p:nvSpPr>
          <p:cNvPr id="9" name="Espace réservé du texte 14">
            <a:extLst>
              <a:ext uri="{FF2B5EF4-FFF2-40B4-BE49-F238E27FC236}">
                <a16:creationId xmlns:a16="http://schemas.microsoft.com/office/drawing/2014/main" id="{18F1170C-4E53-F77E-D46F-A492D7BDAC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68915" y="4007097"/>
            <a:ext cx="6054167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chemeClr val="bg1"/>
                </a:solidFill>
                <a:latin typeface="Plus Jakarta Sans" pitchFamily="2" charset="0"/>
                <a:cs typeface="Plus Jakarta Sans" pitchFamily="2" charset="0"/>
              </a:defRPr>
            </a:lvl1pPr>
            <a:lvl2pPr marL="457200" indent="0" algn="ctr">
              <a:buNone/>
              <a:defRPr sz="12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 algn="ctr">
              <a:buNone/>
              <a:defRPr sz="12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 algn="ctr">
              <a:buNone/>
              <a:defRPr sz="12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 algn="ctr">
              <a:buNone/>
              <a:defRPr sz="12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Insérer un mot de fin, un contact …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C376FFE-41CF-74AD-4230-CA2BEEE8191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0523" y="2139344"/>
            <a:ext cx="5290949" cy="71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33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fi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52CD57A-2170-6B7A-6A37-B4EA7FCBAC30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D834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n>
                <a:noFill/>
              </a:ln>
              <a:effectLst>
                <a:outerShdw blurRad="50800" dist="38100" dir="2700000" algn="tl" rotWithShape="0">
                  <a:prstClr val="black">
                    <a:alpha val="67499"/>
                  </a:prstClr>
                </a:outerShdw>
              </a:effectLst>
            </a:endParaRPr>
          </a:p>
        </p:txBody>
      </p:sp>
      <p:sp>
        <p:nvSpPr>
          <p:cNvPr id="5" name="Google Shape;2701;gbf2e29b1d2_0_8848">
            <a:hlinkClick r:id="rId2"/>
            <a:extLst>
              <a:ext uri="{FF2B5EF4-FFF2-40B4-BE49-F238E27FC236}">
                <a16:creationId xmlns:a16="http://schemas.microsoft.com/office/drawing/2014/main" id="{98A318D4-1C82-AAB1-C1C8-EC03CBC37D33}"/>
              </a:ext>
            </a:extLst>
          </p:cNvPr>
          <p:cNvSpPr/>
          <p:nvPr userDrawn="1"/>
        </p:nvSpPr>
        <p:spPr>
          <a:xfrm>
            <a:off x="5633600" y="6345468"/>
            <a:ext cx="286184" cy="273305"/>
          </a:xfrm>
          <a:custGeom>
            <a:avLst/>
            <a:gdLst/>
            <a:ahLst/>
            <a:cxnLst/>
            <a:rect l="l" t="t" r="r" b="b"/>
            <a:pathLst>
              <a:path w="39025" h="37269" extrusionOk="0">
                <a:moveTo>
                  <a:pt x="4748" y="1"/>
                </a:moveTo>
                <a:cubicBezTo>
                  <a:pt x="1887" y="1"/>
                  <a:pt x="1" y="1919"/>
                  <a:pt x="1" y="4358"/>
                </a:cubicBezTo>
                <a:cubicBezTo>
                  <a:pt x="1" y="6797"/>
                  <a:pt x="1757" y="8683"/>
                  <a:pt x="4618" y="8683"/>
                </a:cubicBezTo>
                <a:lnTo>
                  <a:pt x="4748" y="8683"/>
                </a:lnTo>
                <a:cubicBezTo>
                  <a:pt x="7578" y="8683"/>
                  <a:pt x="9366" y="6797"/>
                  <a:pt x="9366" y="4358"/>
                </a:cubicBezTo>
                <a:cubicBezTo>
                  <a:pt x="9366" y="1919"/>
                  <a:pt x="7578" y="1"/>
                  <a:pt x="4748" y="1"/>
                </a:cubicBezTo>
                <a:close/>
                <a:moveTo>
                  <a:pt x="553" y="12196"/>
                </a:moveTo>
                <a:lnTo>
                  <a:pt x="553" y="37268"/>
                </a:lnTo>
                <a:lnTo>
                  <a:pt x="8813" y="37268"/>
                </a:lnTo>
                <a:lnTo>
                  <a:pt x="8813" y="12196"/>
                </a:lnTo>
                <a:close/>
                <a:moveTo>
                  <a:pt x="29398" y="11545"/>
                </a:moveTo>
                <a:cubicBezTo>
                  <a:pt x="24943" y="11545"/>
                  <a:pt x="22894" y="13984"/>
                  <a:pt x="21821" y="15740"/>
                </a:cubicBezTo>
                <a:lnTo>
                  <a:pt x="21821" y="12196"/>
                </a:lnTo>
                <a:lnTo>
                  <a:pt x="13561" y="12196"/>
                </a:lnTo>
                <a:lnTo>
                  <a:pt x="13561" y="37268"/>
                </a:lnTo>
                <a:lnTo>
                  <a:pt x="21821" y="37268"/>
                </a:lnTo>
                <a:lnTo>
                  <a:pt x="21821" y="23187"/>
                </a:lnTo>
                <a:cubicBezTo>
                  <a:pt x="21821" y="22504"/>
                  <a:pt x="21951" y="21691"/>
                  <a:pt x="22081" y="21138"/>
                </a:cubicBezTo>
                <a:cubicBezTo>
                  <a:pt x="22764" y="19675"/>
                  <a:pt x="24130" y="18179"/>
                  <a:pt x="26439" y="18179"/>
                </a:cubicBezTo>
                <a:cubicBezTo>
                  <a:pt x="29398" y="18179"/>
                  <a:pt x="30634" y="20488"/>
                  <a:pt x="30634" y="23870"/>
                </a:cubicBezTo>
                <a:lnTo>
                  <a:pt x="30634" y="37268"/>
                </a:lnTo>
                <a:lnTo>
                  <a:pt x="39024" y="37268"/>
                </a:lnTo>
                <a:lnTo>
                  <a:pt x="39024" y="22927"/>
                </a:lnTo>
                <a:cubicBezTo>
                  <a:pt x="39024" y="15187"/>
                  <a:pt x="34959" y="11545"/>
                  <a:pt x="29398" y="115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dirty="0">
              <a:solidFill>
                <a:srgbClr val="000000"/>
              </a:solidFill>
              <a:latin typeface="Fraunces 72pt Black" pitchFamily="2" charset="0"/>
              <a:ea typeface="Arial"/>
              <a:cs typeface="Arial"/>
              <a:sym typeface="Arial"/>
            </a:endParaRPr>
          </a:p>
        </p:txBody>
      </p:sp>
      <p:pic>
        <p:nvPicPr>
          <p:cNvPr id="6" name="Image 5" descr="Une image contenant logo, symbole, Graphique, blanc&#10;&#10;Description générée automatiquement">
            <a:extLst>
              <a:ext uri="{FF2B5EF4-FFF2-40B4-BE49-F238E27FC236}">
                <a16:creationId xmlns:a16="http://schemas.microsoft.com/office/drawing/2014/main" id="{AB4DABDC-6648-43F4-CC8E-7A55C5ADBB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904" y="6328469"/>
            <a:ext cx="405937" cy="405937"/>
          </a:xfrm>
          <a:prstGeom prst="rect">
            <a:avLst/>
          </a:prstGeom>
        </p:spPr>
      </p:pic>
      <p:pic>
        <p:nvPicPr>
          <p:cNvPr id="7" name="Image 6" descr="Une image contenant Graphique, ligne, symbole, Police&#10;&#10;Description générée automatiquement">
            <a:extLst>
              <a:ext uri="{FF2B5EF4-FFF2-40B4-BE49-F238E27FC236}">
                <a16:creationId xmlns:a16="http://schemas.microsoft.com/office/drawing/2014/main" id="{ED06FE1F-CD3B-530B-F170-00ABF0CDFD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1900" y="6279150"/>
            <a:ext cx="405937" cy="405937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C376FFE-41CF-74AD-4230-CA2BEEE8191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0524" y="1469643"/>
            <a:ext cx="5290949" cy="71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FE7CAC7-364F-762A-ACB2-262CB59B32EF}"/>
              </a:ext>
            </a:extLst>
          </p:cNvPr>
          <p:cNvSpPr/>
          <p:nvPr userDrawn="1"/>
        </p:nvSpPr>
        <p:spPr>
          <a:xfrm>
            <a:off x="1" y="-1"/>
            <a:ext cx="12192000" cy="6879116"/>
          </a:xfrm>
          <a:prstGeom prst="rect">
            <a:avLst/>
          </a:prstGeom>
          <a:solidFill>
            <a:srgbClr val="0103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ln>
                <a:noFill/>
              </a:ln>
              <a:effectLst>
                <a:outerShdw blurRad="50800" dist="38100" dir="2700000" algn="tl" rotWithShape="0">
                  <a:prstClr val="black">
                    <a:alpha val="67499"/>
                  </a:prstClr>
                </a:outerShdw>
              </a:effectLst>
            </a:endParaRPr>
          </a:p>
        </p:txBody>
      </p:sp>
      <p:sp>
        <p:nvSpPr>
          <p:cNvPr id="52" name="Espace réservé du texte 51">
            <a:extLst>
              <a:ext uri="{FF2B5EF4-FFF2-40B4-BE49-F238E27FC236}">
                <a16:creationId xmlns:a16="http://schemas.microsoft.com/office/drawing/2014/main" id="{9E37A3CD-28AB-12D0-B8D3-20CF3CF81F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75933" y="3278926"/>
            <a:ext cx="2614106" cy="1383033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EA5397"/>
              </a:buClr>
              <a:buSzPct val="110000"/>
              <a:buFont typeface="+mj-lt"/>
              <a:buNone/>
              <a:defRPr kumimoji="0" lang="fr-FR" sz="36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lus Jakarta Sans" pitchFamily="2" charset="0"/>
                <a:ea typeface="Plus Jakarta Sans" pitchFamily="2" charset="0"/>
                <a:cs typeface="Plus Jakarta Sans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r>
              <a:rPr lang="fr-FR" dirty="0"/>
              <a:t>Titre du</a:t>
            </a:r>
          </a:p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r>
              <a:rPr lang="fr-FR" dirty="0"/>
              <a:t>chapitre</a:t>
            </a:r>
          </a:p>
        </p:txBody>
      </p:sp>
      <p:sp>
        <p:nvSpPr>
          <p:cNvPr id="2" name="Espace réservé du texte 51">
            <a:extLst>
              <a:ext uri="{FF2B5EF4-FFF2-40B4-BE49-F238E27FC236}">
                <a16:creationId xmlns:a16="http://schemas.microsoft.com/office/drawing/2014/main" id="{6B94C431-7EB9-DD13-A603-C157582C42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47978" y="1786475"/>
            <a:ext cx="870015" cy="678100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EA5397"/>
              </a:buClr>
              <a:buSzPct val="110000"/>
              <a:buFont typeface="+mj-lt"/>
              <a:buNone/>
              <a:defRPr kumimoji="0" lang="fr-FR" sz="8000" b="1" i="0" u="none" strike="noStrike" kern="0" cap="none" spc="0" normalizeH="0" baseline="0" dirty="0" smtClean="0">
                <a:ln>
                  <a:noFill/>
                </a:ln>
                <a:solidFill>
                  <a:srgbClr val="D8346E"/>
                </a:solidFill>
                <a:effectLst/>
                <a:uLnTx/>
                <a:uFillTx/>
                <a:latin typeface="Fraunces 72pt Black" pitchFamily="2" charset="0"/>
                <a:ea typeface="Fraunces 72pt Black" pitchFamily="2" charset="0"/>
                <a:cs typeface="Arial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r>
              <a:rPr lang="fr-FR" dirty="0"/>
              <a:t>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5F43F71-A7F8-D997-F46A-15CAC9EFFE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601" y="6290564"/>
            <a:ext cx="1571759" cy="211379"/>
          </a:xfrm>
          <a:prstGeom prst="rect">
            <a:avLst/>
          </a:prstGeo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98741B9C-5658-9204-F392-7B1BFBF7CC17}"/>
              </a:ext>
            </a:extLst>
          </p:cNvPr>
          <p:cNvSpPr/>
          <p:nvPr userDrawn="1"/>
        </p:nvSpPr>
        <p:spPr>
          <a:xfrm rot="16200000">
            <a:off x="-1770149" y="132580"/>
            <a:ext cx="6879116" cy="6613954"/>
          </a:xfrm>
          <a:prstGeom prst="roundRect">
            <a:avLst/>
          </a:pr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65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Une image contenant Graphique, symbole, Police, blanc&#10;&#10;Le contenu généré par l’IA peut être incorrect.">
            <a:extLst>
              <a:ext uri="{FF2B5EF4-FFF2-40B4-BE49-F238E27FC236}">
                <a16:creationId xmlns:a16="http://schemas.microsoft.com/office/drawing/2014/main" id="{F43FF0B3-155A-8D2B-1CBC-691DDB9000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2650" y="345450"/>
            <a:ext cx="698157" cy="35070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D5758BB-110A-BEBB-C6C4-945618BFCDD8}"/>
              </a:ext>
            </a:extLst>
          </p:cNvPr>
          <p:cNvSpPr txBox="1"/>
          <p:nvPr userDrawn="1"/>
        </p:nvSpPr>
        <p:spPr>
          <a:xfrm>
            <a:off x="5340982" y="6427318"/>
            <a:ext cx="66139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00" b="0" i="0" dirty="0" err="1">
                <a:solidFill>
                  <a:schemeClr val="bg1"/>
                </a:solidFill>
                <a:latin typeface="Plus Jakarta Sans" pitchFamily="2" charset="77"/>
                <a:cs typeface="Plus Jakarta Sans" pitchFamily="2" charset="77"/>
                <a:sym typeface="Arial"/>
              </a:rPr>
              <a:t>Conserto</a:t>
            </a:r>
            <a:r>
              <a:rPr lang="fr-FR" sz="1000" b="0" i="0" dirty="0">
                <a:solidFill>
                  <a:schemeClr val="bg1"/>
                </a:solidFill>
                <a:latin typeface="Plus Jakarta Sans" pitchFamily="2" charset="77"/>
                <a:cs typeface="Plus Jakarta Sans" pitchFamily="2" charset="77"/>
                <a:sym typeface="Arial"/>
              </a:rPr>
              <a:t> - Diffusion : </a:t>
            </a:r>
            <a:r>
              <a:rPr lang="fr-FR" sz="1000" b="1" i="0" dirty="0">
                <a:solidFill>
                  <a:schemeClr val="bg1"/>
                </a:solidFill>
                <a:effectLst/>
                <a:latin typeface="Plus Jakarta Sans" pitchFamily="2" charset="0"/>
                <a:ea typeface="Yu Mincho" panose="02020400000000000000" pitchFamily="18" charset="-128"/>
                <a:cs typeface="Plus Jakarta Sans" pitchFamily="2" charset="0"/>
              </a:rPr>
              <a:t>Interne </a:t>
            </a:r>
            <a:r>
              <a:rPr lang="fr-FR" sz="1000" b="1" i="0" dirty="0" err="1">
                <a:solidFill>
                  <a:schemeClr val="bg1"/>
                </a:solidFill>
                <a:effectLst/>
                <a:latin typeface="Plus Jakarta Sans" pitchFamily="2" charset="0"/>
                <a:ea typeface="Yu Mincho" panose="02020400000000000000" pitchFamily="18" charset="-128"/>
                <a:cs typeface="Plus Jakarta Sans" pitchFamily="2" charset="0"/>
              </a:rPr>
              <a:t>Conserto</a:t>
            </a:r>
            <a:endParaRPr lang="fr-FR" sz="1000" b="1" i="0" dirty="0">
              <a:solidFill>
                <a:schemeClr val="bg1"/>
              </a:solidFill>
              <a:effectLst/>
              <a:latin typeface="Plus Jakarta Sans" pitchFamily="2" charset="0"/>
              <a:ea typeface="Yu Mincho" panose="02020400000000000000" pitchFamily="18" charset="-128"/>
              <a:cs typeface="Plus Jakarta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773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FE7CAC7-364F-762A-ACB2-262CB59B32EF}"/>
              </a:ext>
            </a:extLst>
          </p:cNvPr>
          <p:cNvSpPr/>
          <p:nvPr userDrawn="1"/>
        </p:nvSpPr>
        <p:spPr>
          <a:xfrm>
            <a:off x="1" y="-1"/>
            <a:ext cx="12192000" cy="6879116"/>
          </a:xfrm>
          <a:prstGeom prst="rect">
            <a:avLst/>
          </a:prstGeom>
          <a:solidFill>
            <a:srgbClr val="0103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ln>
                <a:noFill/>
              </a:ln>
              <a:effectLst>
                <a:outerShdw blurRad="50800" dist="38100" dir="2700000" algn="tl" rotWithShape="0">
                  <a:prstClr val="black">
                    <a:alpha val="67499"/>
                  </a:prstClr>
                </a:outerShdw>
              </a:effectLst>
            </a:endParaRPr>
          </a:p>
        </p:txBody>
      </p:sp>
      <p:sp>
        <p:nvSpPr>
          <p:cNvPr id="52" name="Espace réservé du texte 51">
            <a:extLst>
              <a:ext uri="{FF2B5EF4-FFF2-40B4-BE49-F238E27FC236}">
                <a16:creationId xmlns:a16="http://schemas.microsoft.com/office/drawing/2014/main" id="{9E37A3CD-28AB-12D0-B8D3-20CF3CF81F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75933" y="3278926"/>
            <a:ext cx="2614106" cy="1383033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EA5397"/>
              </a:buClr>
              <a:buSzPct val="110000"/>
              <a:buFont typeface="+mj-lt"/>
              <a:buNone/>
              <a:defRPr kumimoji="0" lang="fr-FR" sz="36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lus Jakarta Sans" pitchFamily="2" charset="0"/>
                <a:ea typeface="Plus Jakarta Sans" pitchFamily="2" charset="0"/>
                <a:cs typeface="Plus Jakarta Sans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r>
              <a:rPr lang="fr-FR" dirty="0"/>
              <a:t>Titre du</a:t>
            </a:r>
          </a:p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r>
              <a:rPr lang="fr-FR" dirty="0"/>
              <a:t>chapitre</a:t>
            </a:r>
          </a:p>
        </p:txBody>
      </p:sp>
      <p:sp>
        <p:nvSpPr>
          <p:cNvPr id="2" name="Espace réservé du texte 51">
            <a:extLst>
              <a:ext uri="{FF2B5EF4-FFF2-40B4-BE49-F238E27FC236}">
                <a16:creationId xmlns:a16="http://schemas.microsoft.com/office/drawing/2014/main" id="{6B94C431-7EB9-DD13-A603-C157582C42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47978" y="1786475"/>
            <a:ext cx="870015" cy="678100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EA5397"/>
              </a:buClr>
              <a:buSzPct val="110000"/>
              <a:buFont typeface="+mj-lt"/>
              <a:buNone/>
              <a:defRPr kumimoji="0" lang="fr-FR" sz="8000" b="1" i="0" u="none" strike="noStrike" kern="0" cap="none" spc="0" normalizeH="0" baseline="0" dirty="0" smtClean="0">
                <a:ln>
                  <a:noFill/>
                </a:ln>
                <a:solidFill>
                  <a:srgbClr val="D8346E"/>
                </a:solidFill>
                <a:effectLst/>
                <a:uLnTx/>
                <a:uFillTx/>
                <a:latin typeface="Fraunces 72pt Black" pitchFamily="2" charset="0"/>
                <a:ea typeface="Fraunces 72pt Black" pitchFamily="2" charset="0"/>
                <a:cs typeface="Arial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r>
              <a:rPr lang="fr-FR" dirty="0"/>
              <a:t>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5F43F71-A7F8-D997-F46A-15CAC9EFFE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601" y="6290564"/>
            <a:ext cx="1571759" cy="211379"/>
          </a:xfrm>
          <a:prstGeom prst="rect">
            <a:avLst/>
          </a:prstGeo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98741B9C-5658-9204-F392-7B1BFBF7CC17}"/>
              </a:ext>
            </a:extLst>
          </p:cNvPr>
          <p:cNvSpPr/>
          <p:nvPr userDrawn="1"/>
        </p:nvSpPr>
        <p:spPr>
          <a:xfrm rot="16200000">
            <a:off x="-1770149" y="132580"/>
            <a:ext cx="6879116" cy="6613954"/>
          </a:xfrm>
          <a:prstGeom prst="roundRect">
            <a:avLst/>
          </a:pr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307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Une image contenant Graphique, symbole, Police, blanc&#10;&#10;Le contenu généré par l’IA peut être incorrect.">
            <a:extLst>
              <a:ext uri="{FF2B5EF4-FFF2-40B4-BE49-F238E27FC236}">
                <a16:creationId xmlns:a16="http://schemas.microsoft.com/office/drawing/2014/main" id="{F43FF0B3-155A-8D2B-1CBC-691DDB9000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2650" y="345450"/>
            <a:ext cx="698157" cy="35070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B052698-519B-35C5-75BF-67E82E9D4918}"/>
              </a:ext>
            </a:extLst>
          </p:cNvPr>
          <p:cNvSpPr txBox="1"/>
          <p:nvPr userDrawn="1"/>
        </p:nvSpPr>
        <p:spPr>
          <a:xfrm>
            <a:off x="5340982" y="6427318"/>
            <a:ext cx="66139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00" b="0" i="0" dirty="0" err="1">
                <a:solidFill>
                  <a:schemeClr val="bg1"/>
                </a:solidFill>
                <a:latin typeface="Plus Jakarta Sans" pitchFamily="2" charset="77"/>
                <a:cs typeface="Plus Jakarta Sans" pitchFamily="2" charset="77"/>
                <a:sym typeface="Arial"/>
              </a:rPr>
              <a:t>Conserto</a:t>
            </a:r>
            <a:r>
              <a:rPr lang="fr-FR" sz="1000" b="0" i="0" dirty="0">
                <a:solidFill>
                  <a:schemeClr val="bg1"/>
                </a:solidFill>
                <a:latin typeface="Plus Jakarta Sans" pitchFamily="2" charset="77"/>
                <a:cs typeface="Plus Jakarta Sans" pitchFamily="2" charset="77"/>
                <a:sym typeface="Arial"/>
              </a:rPr>
              <a:t> - Diffusion : </a:t>
            </a:r>
            <a:r>
              <a:rPr lang="fr-FR" sz="1000" b="1" i="0" dirty="0">
                <a:solidFill>
                  <a:schemeClr val="bg1"/>
                </a:solidFill>
                <a:effectLst/>
                <a:latin typeface="Plus Jakarta Sans" pitchFamily="2" charset="0"/>
                <a:ea typeface="Yu Mincho" panose="02020400000000000000" pitchFamily="18" charset="-128"/>
                <a:cs typeface="Plus Jakarta Sans" pitchFamily="2" charset="0"/>
              </a:rPr>
              <a:t>Interne </a:t>
            </a:r>
            <a:r>
              <a:rPr lang="fr-FR" sz="1000" b="1" i="0" dirty="0" err="1">
                <a:solidFill>
                  <a:schemeClr val="bg1"/>
                </a:solidFill>
                <a:effectLst/>
                <a:latin typeface="Plus Jakarta Sans" pitchFamily="2" charset="0"/>
                <a:ea typeface="Yu Mincho" panose="02020400000000000000" pitchFamily="18" charset="-128"/>
                <a:cs typeface="Plus Jakarta Sans" pitchFamily="2" charset="0"/>
              </a:rPr>
              <a:t>Conserto</a:t>
            </a:r>
            <a:endParaRPr lang="fr-FR" sz="1000" b="1" i="0" dirty="0">
              <a:solidFill>
                <a:schemeClr val="bg1"/>
              </a:solidFill>
              <a:effectLst/>
              <a:latin typeface="Plus Jakarta Sans" pitchFamily="2" charset="0"/>
              <a:ea typeface="Yu Mincho" panose="02020400000000000000" pitchFamily="18" charset="-128"/>
              <a:cs typeface="Plus Jakarta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073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B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FE7CAC7-364F-762A-ACB2-262CB59B32EF}"/>
              </a:ext>
            </a:extLst>
          </p:cNvPr>
          <p:cNvSpPr/>
          <p:nvPr userDrawn="1"/>
        </p:nvSpPr>
        <p:spPr>
          <a:xfrm>
            <a:off x="1" y="-1"/>
            <a:ext cx="12192000" cy="6879116"/>
          </a:xfrm>
          <a:prstGeom prst="rect">
            <a:avLst/>
          </a:prstGeom>
          <a:solidFill>
            <a:srgbClr val="D834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ln>
                <a:noFill/>
              </a:ln>
              <a:effectLst>
                <a:outerShdw blurRad="50800" dist="38100" dir="2700000" algn="tl" rotWithShape="0">
                  <a:prstClr val="black">
                    <a:alpha val="67499"/>
                  </a:prstClr>
                </a:outerShdw>
              </a:effectLst>
            </a:endParaRPr>
          </a:p>
        </p:txBody>
      </p:sp>
      <p:sp>
        <p:nvSpPr>
          <p:cNvPr id="14" name="Graphique 12">
            <a:extLst>
              <a:ext uri="{FF2B5EF4-FFF2-40B4-BE49-F238E27FC236}">
                <a16:creationId xmlns:a16="http://schemas.microsoft.com/office/drawing/2014/main" id="{E7597E53-A738-C0E7-3FFD-CE715E487E94}"/>
              </a:ext>
            </a:extLst>
          </p:cNvPr>
          <p:cNvSpPr/>
          <p:nvPr/>
        </p:nvSpPr>
        <p:spPr>
          <a:xfrm rot="16200000">
            <a:off x="-4222994" y="-1905472"/>
            <a:ext cx="9735364" cy="10375254"/>
          </a:xfrm>
          <a:custGeom>
            <a:avLst/>
            <a:gdLst>
              <a:gd name="connsiteX0" fmla="*/ 9735365 w 9735364"/>
              <a:gd name="connsiteY0" fmla="*/ 9559909 h 10375254"/>
              <a:gd name="connsiteX1" fmla="*/ 9153875 w 9735364"/>
              <a:gd name="connsiteY1" fmla="*/ 10356471 h 10375254"/>
              <a:gd name="connsiteX2" fmla="*/ 4867682 w 9735364"/>
              <a:gd name="connsiteY2" fmla="*/ 9515450 h 10375254"/>
              <a:gd name="connsiteX3" fmla="*/ 581490 w 9735364"/>
              <a:gd name="connsiteY3" fmla="*/ 10356471 h 10375254"/>
              <a:gd name="connsiteX4" fmla="*/ 0 w 9735364"/>
              <a:gd name="connsiteY4" fmla="*/ 9559909 h 10375254"/>
              <a:gd name="connsiteX5" fmla="*/ 0 w 9735364"/>
              <a:gd name="connsiteY5" fmla="*/ 1714216 h 10375254"/>
              <a:gd name="connsiteX6" fmla="*/ 373306 w 9735364"/>
              <a:gd name="connsiteY6" fmla="*/ 919604 h 10375254"/>
              <a:gd name="connsiteX7" fmla="*/ 4867567 w 9735364"/>
              <a:gd name="connsiteY7" fmla="*/ 0 h 10375254"/>
              <a:gd name="connsiteX8" fmla="*/ 9361828 w 9735364"/>
              <a:gd name="connsiteY8" fmla="*/ 919604 h 10375254"/>
              <a:gd name="connsiteX9" fmla="*/ 9735135 w 9735364"/>
              <a:gd name="connsiteY9" fmla="*/ 1714216 h 10375254"/>
              <a:gd name="connsiteX10" fmla="*/ 9735135 w 9735364"/>
              <a:gd name="connsiteY10" fmla="*/ 9559714 h 10375254"/>
              <a:gd name="connsiteX11" fmla="*/ 9735365 w 9735364"/>
              <a:gd name="connsiteY11" fmla="*/ 9559909 h 1037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35364" h="10375254">
                <a:moveTo>
                  <a:pt x="9735365" y="9559909"/>
                </a:moveTo>
                <a:cubicBezTo>
                  <a:pt x="9735365" y="10079575"/>
                  <a:pt x="9453002" y="10466449"/>
                  <a:pt x="9153875" y="10356471"/>
                </a:cubicBezTo>
                <a:cubicBezTo>
                  <a:pt x="8296453" y="10041160"/>
                  <a:pt x="6605951" y="9515450"/>
                  <a:pt x="4867682" y="9515450"/>
                </a:cubicBezTo>
                <a:cubicBezTo>
                  <a:pt x="3129412" y="9515450"/>
                  <a:pt x="1438911" y="10041355"/>
                  <a:pt x="581490" y="10356471"/>
                </a:cubicBezTo>
                <a:cubicBezTo>
                  <a:pt x="282477" y="10466449"/>
                  <a:pt x="0" y="10079575"/>
                  <a:pt x="0" y="9559909"/>
                </a:cubicBezTo>
                <a:lnTo>
                  <a:pt x="0" y="1714216"/>
                </a:lnTo>
                <a:cubicBezTo>
                  <a:pt x="0" y="1333777"/>
                  <a:pt x="154903" y="1004038"/>
                  <a:pt x="373306" y="919604"/>
                </a:cubicBezTo>
                <a:cubicBezTo>
                  <a:pt x="1138981" y="623404"/>
                  <a:pt x="2974968" y="0"/>
                  <a:pt x="4867567" y="0"/>
                </a:cubicBezTo>
                <a:cubicBezTo>
                  <a:pt x="6760166" y="0"/>
                  <a:pt x="8596269" y="623404"/>
                  <a:pt x="9361828" y="919604"/>
                </a:cubicBezTo>
                <a:cubicBezTo>
                  <a:pt x="9580232" y="1004038"/>
                  <a:pt x="9735135" y="1333777"/>
                  <a:pt x="9735135" y="1714216"/>
                </a:cubicBezTo>
                <a:lnTo>
                  <a:pt x="9735135" y="9559714"/>
                </a:lnTo>
                <a:lnTo>
                  <a:pt x="9735365" y="9559909"/>
                </a:ln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4117" b="883"/>
            </a:stretch>
          </a:blipFill>
          <a:ln w="11477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8" name="Image 7" descr="Une image contenant Graphique, symbole, Police, blanc&#10;&#10;Le contenu généré par l’IA peut être incorrect.">
            <a:extLst>
              <a:ext uri="{FF2B5EF4-FFF2-40B4-BE49-F238E27FC236}">
                <a16:creationId xmlns:a16="http://schemas.microsoft.com/office/drawing/2014/main" id="{321CBF61-39F8-2C89-E779-E9C8EDFC51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2650" y="345450"/>
            <a:ext cx="698157" cy="350702"/>
          </a:xfrm>
          <a:prstGeom prst="rect">
            <a:avLst/>
          </a:prstGeom>
        </p:spPr>
      </p:pic>
      <p:sp>
        <p:nvSpPr>
          <p:cNvPr id="9" name="Espace réservé du texte 51">
            <a:extLst>
              <a:ext uri="{FF2B5EF4-FFF2-40B4-BE49-F238E27FC236}">
                <a16:creationId xmlns:a16="http://schemas.microsoft.com/office/drawing/2014/main" id="{515264F0-21C5-1465-C96C-9A9D6F7BFC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75933" y="3278926"/>
            <a:ext cx="2614106" cy="1383033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EA5397"/>
              </a:buClr>
              <a:buSzPct val="110000"/>
              <a:buFont typeface="+mj-lt"/>
              <a:buNone/>
              <a:defRPr kumimoji="0" lang="fr-FR" sz="36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lus Jakarta Sans" pitchFamily="2" charset="0"/>
                <a:ea typeface="Plus Jakarta Sans" pitchFamily="2" charset="0"/>
                <a:cs typeface="Plus Jakarta Sans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r>
              <a:rPr lang="fr-FR" dirty="0"/>
              <a:t>Titre du</a:t>
            </a:r>
          </a:p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r>
              <a:rPr lang="fr-FR" dirty="0"/>
              <a:t>chapitre</a:t>
            </a:r>
          </a:p>
        </p:txBody>
      </p:sp>
      <p:sp>
        <p:nvSpPr>
          <p:cNvPr id="11" name="Espace réservé du texte 51">
            <a:extLst>
              <a:ext uri="{FF2B5EF4-FFF2-40B4-BE49-F238E27FC236}">
                <a16:creationId xmlns:a16="http://schemas.microsoft.com/office/drawing/2014/main" id="{9214200F-9FCE-B3AB-D414-8C7781FBB1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47978" y="1786475"/>
            <a:ext cx="870015" cy="678100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EA5397"/>
              </a:buClr>
              <a:buSzPct val="110000"/>
              <a:buFont typeface="+mj-lt"/>
              <a:buNone/>
              <a:defRPr kumimoji="0" lang="fr-FR" sz="80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unces 72pt Black" pitchFamily="2" charset="0"/>
                <a:ea typeface="Fraunces 72pt Black" pitchFamily="2" charset="0"/>
                <a:cs typeface="Arial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r>
              <a:rPr lang="fr-FR" dirty="0"/>
              <a:t>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B71AAC6-B3D5-822D-F8E8-EBB0C607FEF6}"/>
              </a:ext>
            </a:extLst>
          </p:cNvPr>
          <p:cNvSpPr txBox="1"/>
          <p:nvPr userDrawn="1"/>
        </p:nvSpPr>
        <p:spPr>
          <a:xfrm>
            <a:off x="5340982" y="6427318"/>
            <a:ext cx="66139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00" b="0" i="0" dirty="0" err="1">
                <a:solidFill>
                  <a:schemeClr val="bg1"/>
                </a:solidFill>
                <a:latin typeface="Plus Jakarta Sans" pitchFamily="2" charset="77"/>
                <a:cs typeface="Plus Jakarta Sans" pitchFamily="2" charset="77"/>
                <a:sym typeface="Arial"/>
              </a:rPr>
              <a:t>Conserto</a:t>
            </a:r>
            <a:r>
              <a:rPr lang="fr-FR" sz="1000" b="0" i="0" dirty="0">
                <a:solidFill>
                  <a:schemeClr val="bg1"/>
                </a:solidFill>
                <a:latin typeface="Plus Jakarta Sans" pitchFamily="2" charset="77"/>
                <a:cs typeface="Plus Jakarta Sans" pitchFamily="2" charset="77"/>
                <a:sym typeface="Arial"/>
              </a:rPr>
              <a:t> - Diffusion : </a:t>
            </a:r>
            <a:r>
              <a:rPr lang="fr-FR" sz="1000" b="1" i="0" dirty="0">
                <a:solidFill>
                  <a:schemeClr val="bg1"/>
                </a:solidFill>
                <a:effectLst/>
                <a:latin typeface="Plus Jakarta Sans" pitchFamily="2" charset="0"/>
                <a:ea typeface="Yu Mincho" panose="02020400000000000000" pitchFamily="18" charset="-128"/>
                <a:cs typeface="Plus Jakarta Sans" pitchFamily="2" charset="0"/>
              </a:rPr>
              <a:t>Interne </a:t>
            </a:r>
            <a:r>
              <a:rPr lang="fr-FR" sz="1000" b="1" i="0" dirty="0" err="1">
                <a:solidFill>
                  <a:schemeClr val="bg1"/>
                </a:solidFill>
                <a:effectLst/>
                <a:latin typeface="Plus Jakarta Sans" pitchFamily="2" charset="0"/>
                <a:ea typeface="Yu Mincho" panose="02020400000000000000" pitchFamily="18" charset="-128"/>
                <a:cs typeface="Plus Jakarta Sans" pitchFamily="2" charset="0"/>
              </a:rPr>
              <a:t>Conserto</a:t>
            </a:r>
            <a:endParaRPr lang="fr-FR" sz="1000" b="1" i="0" dirty="0">
              <a:solidFill>
                <a:schemeClr val="bg1"/>
              </a:solidFill>
              <a:effectLst/>
              <a:latin typeface="Plus Jakarta Sans" pitchFamily="2" charset="0"/>
              <a:ea typeface="Yu Mincho" panose="02020400000000000000" pitchFamily="18" charset="-128"/>
              <a:cs typeface="Plus Jakarta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67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B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FE7CAC7-364F-762A-ACB2-262CB59B32EF}"/>
              </a:ext>
            </a:extLst>
          </p:cNvPr>
          <p:cNvSpPr/>
          <p:nvPr userDrawn="1"/>
        </p:nvSpPr>
        <p:spPr>
          <a:xfrm>
            <a:off x="1" y="-1"/>
            <a:ext cx="12192000" cy="6879116"/>
          </a:xfrm>
          <a:prstGeom prst="rect">
            <a:avLst/>
          </a:prstGeom>
          <a:solidFill>
            <a:srgbClr val="D834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ln>
                <a:noFill/>
              </a:ln>
              <a:effectLst>
                <a:outerShdw blurRad="50800" dist="38100" dir="2700000" algn="tl" rotWithShape="0">
                  <a:prstClr val="black">
                    <a:alpha val="67499"/>
                  </a:prstClr>
                </a:outerShdw>
              </a:effectLst>
            </a:endParaRPr>
          </a:p>
        </p:txBody>
      </p:sp>
      <p:sp>
        <p:nvSpPr>
          <p:cNvPr id="14" name="Graphique 12">
            <a:extLst>
              <a:ext uri="{FF2B5EF4-FFF2-40B4-BE49-F238E27FC236}">
                <a16:creationId xmlns:a16="http://schemas.microsoft.com/office/drawing/2014/main" id="{E7597E53-A738-C0E7-3FFD-CE715E487E94}"/>
              </a:ext>
            </a:extLst>
          </p:cNvPr>
          <p:cNvSpPr/>
          <p:nvPr/>
        </p:nvSpPr>
        <p:spPr>
          <a:xfrm rot="16200000">
            <a:off x="-4222994" y="-1905472"/>
            <a:ext cx="9735364" cy="10375254"/>
          </a:xfrm>
          <a:custGeom>
            <a:avLst/>
            <a:gdLst>
              <a:gd name="connsiteX0" fmla="*/ 9735365 w 9735364"/>
              <a:gd name="connsiteY0" fmla="*/ 9559909 h 10375254"/>
              <a:gd name="connsiteX1" fmla="*/ 9153875 w 9735364"/>
              <a:gd name="connsiteY1" fmla="*/ 10356471 h 10375254"/>
              <a:gd name="connsiteX2" fmla="*/ 4867682 w 9735364"/>
              <a:gd name="connsiteY2" fmla="*/ 9515450 h 10375254"/>
              <a:gd name="connsiteX3" fmla="*/ 581490 w 9735364"/>
              <a:gd name="connsiteY3" fmla="*/ 10356471 h 10375254"/>
              <a:gd name="connsiteX4" fmla="*/ 0 w 9735364"/>
              <a:gd name="connsiteY4" fmla="*/ 9559909 h 10375254"/>
              <a:gd name="connsiteX5" fmla="*/ 0 w 9735364"/>
              <a:gd name="connsiteY5" fmla="*/ 1714216 h 10375254"/>
              <a:gd name="connsiteX6" fmla="*/ 373306 w 9735364"/>
              <a:gd name="connsiteY6" fmla="*/ 919604 h 10375254"/>
              <a:gd name="connsiteX7" fmla="*/ 4867567 w 9735364"/>
              <a:gd name="connsiteY7" fmla="*/ 0 h 10375254"/>
              <a:gd name="connsiteX8" fmla="*/ 9361828 w 9735364"/>
              <a:gd name="connsiteY8" fmla="*/ 919604 h 10375254"/>
              <a:gd name="connsiteX9" fmla="*/ 9735135 w 9735364"/>
              <a:gd name="connsiteY9" fmla="*/ 1714216 h 10375254"/>
              <a:gd name="connsiteX10" fmla="*/ 9735135 w 9735364"/>
              <a:gd name="connsiteY10" fmla="*/ 9559714 h 10375254"/>
              <a:gd name="connsiteX11" fmla="*/ 9735365 w 9735364"/>
              <a:gd name="connsiteY11" fmla="*/ 9559909 h 1037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35364" h="10375254">
                <a:moveTo>
                  <a:pt x="9735365" y="9559909"/>
                </a:moveTo>
                <a:cubicBezTo>
                  <a:pt x="9735365" y="10079575"/>
                  <a:pt x="9453002" y="10466449"/>
                  <a:pt x="9153875" y="10356471"/>
                </a:cubicBezTo>
                <a:cubicBezTo>
                  <a:pt x="8296453" y="10041160"/>
                  <a:pt x="6605951" y="9515450"/>
                  <a:pt x="4867682" y="9515450"/>
                </a:cubicBezTo>
                <a:cubicBezTo>
                  <a:pt x="3129412" y="9515450"/>
                  <a:pt x="1438911" y="10041355"/>
                  <a:pt x="581490" y="10356471"/>
                </a:cubicBezTo>
                <a:cubicBezTo>
                  <a:pt x="282477" y="10466449"/>
                  <a:pt x="0" y="10079575"/>
                  <a:pt x="0" y="9559909"/>
                </a:cubicBezTo>
                <a:lnTo>
                  <a:pt x="0" y="1714216"/>
                </a:lnTo>
                <a:cubicBezTo>
                  <a:pt x="0" y="1333777"/>
                  <a:pt x="154903" y="1004038"/>
                  <a:pt x="373306" y="919604"/>
                </a:cubicBezTo>
                <a:cubicBezTo>
                  <a:pt x="1138981" y="623404"/>
                  <a:pt x="2974968" y="0"/>
                  <a:pt x="4867567" y="0"/>
                </a:cubicBezTo>
                <a:cubicBezTo>
                  <a:pt x="6760166" y="0"/>
                  <a:pt x="8596269" y="623404"/>
                  <a:pt x="9361828" y="919604"/>
                </a:cubicBezTo>
                <a:cubicBezTo>
                  <a:pt x="9580232" y="1004038"/>
                  <a:pt x="9735135" y="1333777"/>
                  <a:pt x="9735135" y="1714216"/>
                </a:cubicBezTo>
                <a:lnTo>
                  <a:pt x="9735135" y="9559714"/>
                </a:lnTo>
                <a:lnTo>
                  <a:pt x="9735365" y="9559909"/>
                </a:ln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22211"/>
            </a:stretch>
          </a:blipFill>
          <a:ln w="11477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8" name="Image 7" descr="Une image contenant Graphique, symbole, Police, blanc&#10;&#10;Le contenu généré par l’IA peut être incorrect.">
            <a:extLst>
              <a:ext uri="{FF2B5EF4-FFF2-40B4-BE49-F238E27FC236}">
                <a16:creationId xmlns:a16="http://schemas.microsoft.com/office/drawing/2014/main" id="{321CBF61-39F8-2C89-E779-E9C8EDFC51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2650" y="345450"/>
            <a:ext cx="698157" cy="350702"/>
          </a:xfrm>
          <a:prstGeom prst="rect">
            <a:avLst/>
          </a:prstGeom>
        </p:spPr>
      </p:pic>
      <p:sp>
        <p:nvSpPr>
          <p:cNvPr id="9" name="Espace réservé du texte 51">
            <a:extLst>
              <a:ext uri="{FF2B5EF4-FFF2-40B4-BE49-F238E27FC236}">
                <a16:creationId xmlns:a16="http://schemas.microsoft.com/office/drawing/2014/main" id="{515264F0-21C5-1465-C96C-9A9D6F7BFC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75933" y="3278926"/>
            <a:ext cx="2614106" cy="1383033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EA5397"/>
              </a:buClr>
              <a:buSzPct val="110000"/>
              <a:buFont typeface="+mj-lt"/>
              <a:buNone/>
              <a:defRPr kumimoji="0" lang="fr-FR" sz="36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lus Jakarta Sans" pitchFamily="2" charset="0"/>
                <a:ea typeface="Plus Jakarta Sans" pitchFamily="2" charset="0"/>
                <a:cs typeface="Plus Jakarta Sans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r>
              <a:rPr lang="fr-FR" dirty="0"/>
              <a:t>Titre du</a:t>
            </a:r>
          </a:p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r>
              <a:rPr lang="fr-FR" dirty="0"/>
              <a:t>chapitre</a:t>
            </a:r>
          </a:p>
        </p:txBody>
      </p:sp>
      <p:sp>
        <p:nvSpPr>
          <p:cNvPr id="11" name="Espace réservé du texte 51">
            <a:extLst>
              <a:ext uri="{FF2B5EF4-FFF2-40B4-BE49-F238E27FC236}">
                <a16:creationId xmlns:a16="http://schemas.microsoft.com/office/drawing/2014/main" id="{9214200F-9FCE-B3AB-D414-8C7781FBB1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47978" y="1786475"/>
            <a:ext cx="870015" cy="678100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EA5397"/>
              </a:buClr>
              <a:buSzPct val="110000"/>
              <a:buFont typeface="+mj-lt"/>
              <a:buNone/>
              <a:defRPr kumimoji="0" lang="fr-FR" sz="80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unces 72pt Black" pitchFamily="2" charset="0"/>
                <a:ea typeface="Fraunces 72pt Black" pitchFamily="2" charset="0"/>
                <a:cs typeface="Arial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r>
              <a:rPr lang="fr-FR" dirty="0"/>
              <a:t>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BFBA663-03BC-5CA8-431C-9F619EDC3FA9}"/>
              </a:ext>
            </a:extLst>
          </p:cNvPr>
          <p:cNvSpPr txBox="1"/>
          <p:nvPr userDrawn="1"/>
        </p:nvSpPr>
        <p:spPr>
          <a:xfrm>
            <a:off x="5340982" y="6427318"/>
            <a:ext cx="66139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00" b="0" i="0" dirty="0" err="1">
                <a:solidFill>
                  <a:schemeClr val="bg1"/>
                </a:solidFill>
                <a:latin typeface="Plus Jakarta Sans" pitchFamily="2" charset="77"/>
                <a:cs typeface="Plus Jakarta Sans" pitchFamily="2" charset="77"/>
                <a:sym typeface="Arial"/>
              </a:rPr>
              <a:t>Conserto</a:t>
            </a:r>
            <a:r>
              <a:rPr lang="fr-FR" sz="1000" b="0" i="0" dirty="0">
                <a:solidFill>
                  <a:schemeClr val="bg1"/>
                </a:solidFill>
                <a:latin typeface="Plus Jakarta Sans" pitchFamily="2" charset="77"/>
                <a:cs typeface="Plus Jakarta Sans" pitchFamily="2" charset="77"/>
                <a:sym typeface="Arial"/>
              </a:rPr>
              <a:t> - Diffusion : </a:t>
            </a:r>
            <a:r>
              <a:rPr lang="fr-FR" sz="1000" b="1" i="0" dirty="0">
                <a:solidFill>
                  <a:schemeClr val="bg1"/>
                </a:solidFill>
                <a:effectLst/>
                <a:latin typeface="Plus Jakarta Sans" pitchFamily="2" charset="0"/>
                <a:ea typeface="Yu Mincho" panose="02020400000000000000" pitchFamily="18" charset="-128"/>
                <a:cs typeface="Plus Jakarta Sans" pitchFamily="2" charset="0"/>
              </a:rPr>
              <a:t>Interne </a:t>
            </a:r>
            <a:r>
              <a:rPr lang="fr-FR" sz="1000" b="1" i="0" dirty="0" err="1">
                <a:solidFill>
                  <a:schemeClr val="bg1"/>
                </a:solidFill>
                <a:effectLst/>
                <a:latin typeface="Plus Jakarta Sans" pitchFamily="2" charset="0"/>
                <a:ea typeface="Yu Mincho" panose="02020400000000000000" pitchFamily="18" charset="-128"/>
                <a:cs typeface="Plus Jakarta Sans" pitchFamily="2" charset="0"/>
              </a:rPr>
              <a:t>Conserto</a:t>
            </a:r>
            <a:endParaRPr lang="fr-FR" sz="1000" b="1" i="0" dirty="0">
              <a:solidFill>
                <a:schemeClr val="bg1"/>
              </a:solidFill>
              <a:effectLst/>
              <a:latin typeface="Plus Jakarta Sans" pitchFamily="2" charset="0"/>
              <a:ea typeface="Yu Mincho" panose="02020400000000000000" pitchFamily="18" charset="-128"/>
              <a:cs typeface="Plus Jakarta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688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B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FE7CAC7-364F-762A-ACB2-262CB59B32EF}"/>
              </a:ext>
            </a:extLst>
          </p:cNvPr>
          <p:cNvSpPr/>
          <p:nvPr userDrawn="1"/>
        </p:nvSpPr>
        <p:spPr>
          <a:xfrm>
            <a:off x="1" y="-1"/>
            <a:ext cx="12192000" cy="6879116"/>
          </a:xfrm>
          <a:prstGeom prst="rect">
            <a:avLst/>
          </a:prstGeom>
          <a:solidFill>
            <a:srgbClr val="D834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ln>
                <a:noFill/>
              </a:ln>
              <a:effectLst>
                <a:outerShdw blurRad="50800" dist="38100" dir="2700000" algn="tl" rotWithShape="0">
                  <a:prstClr val="black">
                    <a:alpha val="67499"/>
                  </a:prstClr>
                </a:outerShdw>
              </a:effectLst>
            </a:endParaRPr>
          </a:p>
        </p:txBody>
      </p:sp>
      <p:sp>
        <p:nvSpPr>
          <p:cNvPr id="14" name="Graphique 12">
            <a:extLst>
              <a:ext uri="{FF2B5EF4-FFF2-40B4-BE49-F238E27FC236}">
                <a16:creationId xmlns:a16="http://schemas.microsoft.com/office/drawing/2014/main" id="{E7597E53-A738-C0E7-3FFD-CE715E487E94}"/>
              </a:ext>
            </a:extLst>
          </p:cNvPr>
          <p:cNvSpPr/>
          <p:nvPr/>
        </p:nvSpPr>
        <p:spPr>
          <a:xfrm rot="16200000">
            <a:off x="-4222994" y="-1905472"/>
            <a:ext cx="9735364" cy="10375254"/>
          </a:xfrm>
          <a:custGeom>
            <a:avLst/>
            <a:gdLst>
              <a:gd name="connsiteX0" fmla="*/ 9735365 w 9735364"/>
              <a:gd name="connsiteY0" fmla="*/ 9559909 h 10375254"/>
              <a:gd name="connsiteX1" fmla="*/ 9153875 w 9735364"/>
              <a:gd name="connsiteY1" fmla="*/ 10356471 h 10375254"/>
              <a:gd name="connsiteX2" fmla="*/ 4867682 w 9735364"/>
              <a:gd name="connsiteY2" fmla="*/ 9515450 h 10375254"/>
              <a:gd name="connsiteX3" fmla="*/ 581490 w 9735364"/>
              <a:gd name="connsiteY3" fmla="*/ 10356471 h 10375254"/>
              <a:gd name="connsiteX4" fmla="*/ 0 w 9735364"/>
              <a:gd name="connsiteY4" fmla="*/ 9559909 h 10375254"/>
              <a:gd name="connsiteX5" fmla="*/ 0 w 9735364"/>
              <a:gd name="connsiteY5" fmla="*/ 1714216 h 10375254"/>
              <a:gd name="connsiteX6" fmla="*/ 373306 w 9735364"/>
              <a:gd name="connsiteY6" fmla="*/ 919604 h 10375254"/>
              <a:gd name="connsiteX7" fmla="*/ 4867567 w 9735364"/>
              <a:gd name="connsiteY7" fmla="*/ 0 h 10375254"/>
              <a:gd name="connsiteX8" fmla="*/ 9361828 w 9735364"/>
              <a:gd name="connsiteY8" fmla="*/ 919604 h 10375254"/>
              <a:gd name="connsiteX9" fmla="*/ 9735135 w 9735364"/>
              <a:gd name="connsiteY9" fmla="*/ 1714216 h 10375254"/>
              <a:gd name="connsiteX10" fmla="*/ 9735135 w 9735364"/>
              <a:gd name="connsiteY10" fmla="*/ 9559714 h 10375254"/>
              <a:gd name="connsiteX11" fmla="*/ 9735365 w 9735364"/>
              <a:gd name="connsiteY11" fmla="*/ 9559909 h 1037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35364" h="10375254">
                <a:moveTo>
                  <a:pt x="9735365" y="9559909"/>
                </a:moveTo>
                <a:cubicBezTo>
                  <a:pt x="9735365" y="10079575"/>
                  <a:pt x="9453002" y="10466449"/>
                  <a:pt x="9153875" y="10356471"/>
                </a:cubicBezTo>
                <a:cubicBezTo>
                  <a:pt x="8296453" y="10041160"/>
                  <a:pt x="6605951" y="9515450"/>
                  <a:pt x="4867682" y="9515450"/>
                </a:cubicBezTo>
                <a:cubicBezTo>
                  <a:pt x="3129412" y="9515450"/>
                  <a:pt x="1438911" y="10041355"/>
                  <a:pt x="581490" y="10356471"/>
                </a:cubicBezTo>
                <a:cubicBezTo>
                  <a:pt x="282477" y="10466449"/>
                  <a:pt x="0" y="10079575"/>
                  <a:pt x="0" y="9559909"/>
                </a:cubicBezTo>
                <a:lnTo>
                  <a:pt x="0" y="1714216"/>
                </a:lnTo>
                <a:cubicBezTo>
                  <a:pt x="0" y="1333777"/>
                  <a:pt x="154903" y="1004038"/>
                  <a:pt x="373306" y="919604"/>
                </a:cubicBezTo>
                <a:cubicBezTo>
                  <a:pt x="1138981" y="623404"/>
                  <a:pt x="2974968" y="0"/>
                  <a:pt x="4867567" y="0"/>
                </a:cubicBezTo>
                <a:cubicBezTo>
                  <a:pt x="6760166" y="0"/>
                  <a:pt x="8596269" y="623404"/>
                  <a:pt x="9361828" y="919604"/>
                </a:cubicBezTo>
                <a:cubicBezTo>
                  <a:pt x="9580232" y="1004038"/>
                  <a:pt x="9735135" y="1333777"/>
                  <a:pt x="9735135" y="1714216"/>
                </a:cubicBezTo>
                <a:lnTo>
                  <a:pt x="9735135" y="9559714"/>
                </a:lnTo>
                <a:lnTo>
                  <a:pt x="9735365" y="9559909"/>
                </a:lnTo>
                <a:close/>
              </a:path>
            </a:pathLst>
          </a:cu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792" t="15412" b="13053"/>
            </a:stretch>
          </a:blipFill>
          <a:ln w="11477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8" name="Image 7" descr="Une image contenant Graphique, symbole, Police, blanc&#10;&#10;Le contenu généré par l’IA peut être incorrect.">
            <a:extLst>
              <a:ext uri="{FF2B5EF4-FFF2-40B4-BE49-F238E27FC236}">
                <a16:creationId xmlns:a16="http://schemas.microsoft.com/office/drawing/2014/main" id="{321CBF61-39F8-2C89-E779-E9C8EDFC51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2650" y="345450"/>
            <a:ext cx="698157" cy="350702"/>
          </a:xfrm>
          <a:prstGeom prst="rect">
            <a:avLst/>
          </a:prstGeom>
        </p:spPr>
      </p:pic>
      <p:sp>
        <p:nvSpPr>
          <p:cNvPr id="9" name="Espace réservé du texte 51">
            <a:extLst>
              <a:ext uri="{FF2B5EF4-FFF2-40B4-BE49-F238E27FC236}">
                <a16:creationId xmlns:a16="http://schemas.microsoft.com/office/drawing/2014/main" id="{515264F0-21C5-1465-C96C-9A9D6F7BFC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75933" y="3278926"/>
            <a:ext cx="2614106" cy="1383033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EA5397"/>
              </a:buClr>
              <a:buSzPct val="110000"/>
              <a:buFont typeface="+mj-lt"/>
              <a:buNone/>
              <a:defRPr kumimoji="0" lang="fr-FR" sz="36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lus Jakarta Sans" pitchFamily="2" charset="0"/>
                <a:ea typeface="Plus Jakarta Sans" pitchFamily="2" charset="0"/>
                <a:cs typeface="Plus Jakarta Sans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r>
              <a:rPr lang="fr-FR" dirty="0"/>
              <a:t>Titre du</a:t>
            </a:r>
          </a:p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r>
              <a:rPr lang="fr-FR" dirty="0"/>
              <a:t>chapitre</a:t>
            </a:r>
          </a:p>
        </p:txBody>
      </p:sp>
      <p:sp>
        <p:nvSpPr>
          <p:cNvPr id="11" name="Espace réservé du texte 51">
            <a:extLst>
              <a:ext uri="{FF2B5EF4-FFF2-40B4-BE49-F238E27FC236}">
                <a16:creationId xmlns:a16="http://schemas.microsoft.com/office/drawing/2014/main" id="{9214200F-9FCE-B3AB-D414-8C7781FBB1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47978" y="1786475"/>
            <a:ext cx="870015" cy="678100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EA5397"/>
              </a:buClr>
              <a:buSzPct val="110000"/>
              <a:buFont typeface="+mj-lt"/>
              <a:buNone/>
              <a:defRPr kumimoji="0" lang="fr-FR" sz="80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unces 72pt Black" pitchFamily="2" charset="0"/>
                <a:ea typeface="Fraunces 72pt Black" pitchFamily="2" charset="0"/>
                <a:cs typeface="Arial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r>
              <a:rPr lang="fr-FR" dirty="0"/>
              <a:t>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4E20B58-33B3-1FFC-D2D0-749020D57893}"/>
              </a:ext>
            </a:extLst>
          </p:cNvPr>
          <p:cNvSpPr txBox="1"/>
          <p:nvPr userDrawn="1"/>
        </p:nvSpPr>
        <p:spPr>
          <a:xfrm>
            <a:off x="5340982" y="6427318"/>
            <a:ext cx="66139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00" b="0" i="0" dirty="0" err="1">
                <a:solidFill>
                  <a:schemeClr val="bg1"/>
                </a:solidFill>
                <a:latin typeface="Plus Jakarta Sans" pitchFamily="2" charset="77"/>
                <a:cs typeface="Plus Jakarta Sans" pitchFamily="2" charset="77"/>
                <a:sym typeface="Arial"/>
              </a:rPr>
              <a:t>Conserto</a:t>
            </a:r>
            <a:r>
              <a:rPr lang="fr-FR" sz="1000" b="0" i="0" dirty="0">
                <a:solidFill>
                  <a:schemeClr val="bg1"/>
                </a:solidFill>
                <a:latin typeface="Plus Jakarta Sans" pitchFamily="2" charset="77"/>
                <a:cs typeface="Plus Jakarta Sans" pitchFamily="2" charset="77"/>
                <a:sym typeface="Arial"/>
              </a:rPr>
              <a:t> - Diffusion : </a:t>
            </a:r>
            <a:r>
              <a:rPr lang="fr-FR" sz="1000" b="1" i="0" dirty="0">
                <a:solidFill>
                  <a:schemeClr val="bg1"/>
                </a:solidFill>
                <a:effectLst/>
                <a:latin typeface="Plus Jakarta Sans" pitchFamily="2" charset="0"/>
                <a:ea typeface="Yu Mincho" panose="02020400000000000000" pitchFamily="18" charset="-128"/>
                <a:cs typeface="Plus Jakarta Sans" pitchFamily="2" charset="0"/>
              </a:rPr>
              <a:t>Interne </a:t>
            </a:r>
            <a:r>
              <a:rPr lang="fr-FR" sz="1000" b="1" i="0" dirty="0" err="1">
                <a:solidFill>
                  <a:schemeClr val="bg1"/>
                </a:solidFill>
                <a:effectLst/>
                <a:latin typeface="Plus Jakarta Sans" pitchFamily="2" charset="0"/>
                <a:ea typeface="Yu Mincho" panose="02020400000000000000" pitchFamily="18" charset="-128"/>
                <a:cs typeface="Plus Jakarta Sans" pitchFamily="2" charset="0"/>
              </a:rPr>
              <a:t>Conserto</a:t>
            </a:r>
            <a:endParaRPr lang="fr-FR" sz="1000" b="1" i="0" dirty="0">
              <a:solidFill>
                <a:schemeClr val="bg1"/>
              </a:solidFill>
              <a:effectLst/>
              <a:latin typeface="Plus Jakarta Sans" pitchFamily="2" charset="0"/>
              <a:ea typeface="Yu Mincho" panose="02020400000000000000" pitchFamily="18" charset="-128"/>
              <a:cs typeface="Plus Jakarta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653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C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A6E0FBFD-823E-4562-CFD5-CE5EB4D73A43}"/>
              </a:ext>
            </a:extLst>
          </p:cNvPr>
          <p:cNvSpPr txBox="1"/>
          <p:nvPr userDrawn="1"/>
        </p:nvSpPr>
        <p:spPr>
          <a:xfrm>
            <a:off x="5340982" y="6427318"/>
            <a:ext cx="66139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00" b="0" i="0" dirty="0" err="1">
                <a:solidFill>
                  <a:srgbClr val="4D4D4D"/>
                </a:solidFill>
                <a:latin typeface="Plus Jakarta Sans" pitchFamily="2" charset="77"/>
                <a:cs typeface="Plus Jakarta Sans" pitchFamily="2" charset="77"/>
                <a:sym typeface="Arial"/>
              </a:rPr>
              <a:t>Conserto</a:t>
            </a:r>
            <a:r>
              <a:rPr lang="fr-FR" sz="1000" b="0" i="0" dirty="0">
                <a:solidFill>
                  <a:srgbClr val="4D4D4D"/>
                </a:solidFill>
                <a:latin typeface="Plus Jakarta Sans" pitchFamily="2" charset="77"/>
                <a:cs typeface="Plus Jakarta Sans" pitchFamily="2" charset="77"/>
                <a:sym typeface="Arial"/>
              </a:rPr>
              <a:t> - Diffusion : </a:t>
            </a:r>
            <a:r>
              <a:rPr lang="fr-FR" sz="1000" b="1" i="0" dirty="0">
                <a:solidFill>
                  <a:srgbClr val="F4C617"/>
                </a:solidFill>
                <a:effectLst/>
                <a:latin typeface="Plus Jakarta Sans" pitchFamily="2" charset="0"/>
                <a:ea typeface="Yu Mincho" panose="02020400000000000000" pitchFamily="18" charset="-128"/>
                <a:cs typeface="Plus Jakarta Sans" pitchFamily="2" charset="0"/>
              </a:rPr>
              <a:t>Interne </a:t>
            </a:r>
            <a:r>
              <a:rPr lang="fr-FR" sz="1000" b="1" i="0" dirty="0" err="1">
                <a:solidFill>
                  <a:srgbClr val="F4C617"/>
                </a:solidFill>
                <a:effectLst/>
                <a:latin typeface="Plus Jakarta Sans" pitchFamily="2" charset="0"/>
                <a:ea typeface="Yu Mincho" panose="02020400000000000000" pitchFamily="18" charset="-128"/>
                <a:cs typeface="Plus Jakarta Sans" pitchFamily="2" charset="0"/>
              </a:rPr>
              <a:t>Conserto</a:t>
            </a:r>
            <a:endParaRPr lang="fr-FR" sz="1000" b="1" i="0" dirty="0">
              <a:solidFill>
                <a:srgbClr val="595959"/>
              </a:solidFill>
              <a:effectLst/>
              <a:latin typeface="Plus Jakarta Sans" pitchFamily="2" charset="0"/>
              <a:ea typeface="Yu Mincho" panose="02020400000000000000" pitchFamily="18" charset="-128"/>
              <a:cs typeface="Plus Jakarta Sans" pitchFamily="2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43FF0B3-155A-8D2B-1CBC-691DDB9000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2650" y="345450"/>
            <a:ext cx="698156" cy="350702"/>
          </a:xfrm>
          <a:prstGeom prst="rect">
            <a:avLst/>
          </a:prstGeom>
        </p:spPr>
      </p:pic>
      <p:sp>
        <p:nvSpPr>
          <p:cNvPr id="3" name="Espace réservé du texte 51">
            <a:extLst>
              <a:ext uri="{FF2B5EF4-FFF2-40B4-BE49-F238E27FC236}">
                <a16:creationId xmlns:a16="http://schemas.microsoft.com/office/drawing/2014/main" id="{218C644D-3AAC-E57B-4799-8A80A6518B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75933" y="3278926"/>
            <a:ext cx="2614106" cy="1383033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EA5397"/>
              </a:buClr>
              <a:buSzPct val="110000"/>
              <a:buFont typeface="+mj-lt"/>
              <a:buNone/>
              <a:defRPr kumimoji="0" lang="fr-FR" sz="3600" b="1" i="0" u="none" strike="noStrike" kern="0" cap="none" spc="0" normalizeH="0" baseline="0" dirty="0" smtClean="0">
                <a:ln>
                  <a:noFill/>
                </a:ln>
                <a:solidFill>
                  <a:srgbClr val="01031B"/>
                </a:solidFill>
                <a:effectLst/>
                <a:uLnTx/>
                <a:uFillTx/>
                <a:latin typeface="Plus Jakarta Sans" pitchFamily="2" charset="0"/>
                <a:ea typeface="Plus Jakarta Sans" pitchFamily="2" charset="0"/>
                <a:cs typeface="Plus Jakarta Sans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r>
              <a:rPr lang="fr-FR" dirty="0"/>
              <a:t>Titre du</a:t>
            </a:r>
          </a:p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r>
              <a:rPr lang="fr-FR" dirty="0"/>
              <a:t>chapitre</a:t>
            </a:r>
          </a:p>
        </p:txBody>
      </p:sp>
      <p:sp>
        <p:nvSpPr>
          <p:cNvPr id="4" name="Espace réservé du texte 51">
            <a:extLst>
              <a:ext uri="{FF2B5EF4-FFF2-40B4-BE49-F238E27FC236}">
                <a16:creationId xmlns:a16="http://schemas.microsoft.com/office/drawing/2014/main" id="{F4188BF3-2EDA-5493-6DE2-4A2755640E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47978" y="1786475"/>
            <a:ext cx="870015" cy="678100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EA5397"/>
              </a:buClr>
              <a:buSzPct val="110000"/>
              <a:buFont typeface="+mj-lt"/>
              <a:buNone/>
              <a:defRPr kumimoji="0" lang="fr-FR" sz="8000" b="1" i="0" u="none" strike="noStrike" kern="0" cap="none" spc="0" normalizeH="0" baseline="0" dirty="0" smtClean="0">
                <a:ln>
                  <a:noFill/>
                </a:ln>
                <a:solidFill>
                  <a:srgbClr val="D8346E"/>
                </a:solidFill>
                <a:effectLst/>
                <a:uLnTx/>
                <a:uFillTx/>
                <a:latin typeface="Fraunces 72pt Black" pitchFamily="2" charset="0"/>
                <a:ea typeface="Fraunces 72pt Black" pitchFamily="2" charset="0"/>
                <a:cs typeface="Arial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r>
              <a:rPr lang="fr-FR" dirty="0"/>
              <a:t>1</a:t>
            </a:r>
          </a:p>
        </p:txBody>
      </p:sp>
      <p:sp>
        <p:nvSpPr>
          <p:cNvPr id="11" name="Graphique 8">
            <a:extLst>
              <a:ext uri="{FF2B5EF4-FFF2-40B4-BE49-F238E27FC236}">
                <a16:creationId xmlns:a16="http://schemas.microsoft.com/office/drawing/2014/main" id="{927C8C7B-D4E1-6E59-896A-56323D4B4F95}"/>
              </a:ext>
            </a:extLst>
          </p:cNvPr>
          <p:cNvSpPr/>
          <p:nvPr/>
        </p:nvSpPr>
        <p:spPr>
          <a:xfrm rot="16200000">
            <a:off x="-750537" y="239473"/>
            <a:ext cx="6324264" cy="6379054"/>
          </a:xfrm>
          <a:custGeom>
            <a:avLst/>
            <a:gdLst>
              <a:gd name="connsiteX0" fmla="*/ 0 w 6324264"/>
              <a:gd name="connsiteY0" fmla="*/ 501311 h 6379054"/>
              <a:gd name="connsiteX1" fmla="*/ 377747 w 6324264"/>
              <a:gd name="connsiteY1" fmla="*/ 11549 h 6379054"/>
              <a:gd name="connsiteX2" fmla="*/ 3162131 w 6324264"/>
              <a:gd name="connsiteY2" fmla="*/ 528646 h 6379054"/>
              <a:gd name="connsiteX3" fmla="*/ 5946518 w 6324264"/>
              <a:gd name="connsiteY3" fmla="*/ 11549 h 6379054"/>
              <a:gd name="connsiteX4" fmla="*/ 6324264 w 6324264"/>
              <a:gd name="connsiteY4" fmla="*/ 501311 h 6379054"/>
              <a:gd name="connsiteX5" fmla="*/ 6324264 w 6324264"/>
              <a:gd name="connsiteY5" fmla="*/ 5325079 h 6379054"/>
              <a:gd name="connsiteX6" fmla="*/ 6081758 w 6324264"/>
              <a:gd name="connsiteY6" fmla="*/ 5813642 h 6379054"/>
              <a:gd name="connsiteX7" fmla="*/ 3162205 w 6324264"/>
              <a:gd name="connsiteY7" fmla="*/ 6379055 h 6379054"/>
              <a:gd name="connsiteX8" fmla="*/ 242656 w 6324264"/>
              <a:gd name="connsiteY8" fmla="*/ 5813642 h 6379054"/>
              <a:gd name="connsiteX9" fmla="*/ 149 w 6324264"/>
              <a:gd name="connsiteY9" fmla="*/ 5325079 h 6379054"/>
              <a:gd name="connsiteX10" fmla="*/ 149 w 6324264"/>
              <a:gd name="connsiteY10" fmla="*/ 501311 h 6379054"/>
              <a:gd name="connsiteX11" fmla="*/ 0 w 6324264"/>
              <a:gd name="connsiteY11" fmla="*/ 501311 h 637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24264" h="6379054">
                <a:moveTo>
                  <a:pt x="0" y="501311"/>
                </a:moveTo>
                <a:cubicBezTo>
                  <a:pt x="0" y="181797"/>
                  <a:pt x="183428" y="-56070"/>
                  <a:pt x="377747" y="11549"/>
                </a:cubicBezTo>
                <a:cubicBezTo>
                  <a:pt x="934740" y="205415"/>
                  <a:pt x="2032920" y="528646"/>
                  <a:pt x="3162131" y="528646"/>
                </a:cubicBezTo>
                <a:cubicBezTo>
                  <a:pt x="4291342" y="528646"/>
                  <a:pt x="5389521" y="205296"/>
                  <a:pt x="5946518" y="11549"/>
                </a:cubicBezTo>
                <a:cubicBezTo>
                  <a:pt x="6140762" y="-56070"/>
                  <a:pt x="6324264" y="181797"/>
                  <a:pt x="6324264" y="501311"/>
                </a:cubicBezTo>
                <a:lnTo>
                  <a:pt x="6324264" y="5325079"/>
                </a:lnTo>
                <a:cubicBezTo>
                  <a:pt x="6324264" y="5558989"/>
                  <a:pt x="6223637" y="5761728"/>
                  <a:pt x="6081758" y="5813642"/>
                </a:cubicBezTo>
                <a:cubicBezTo>
                  <a:pt x="5584362" y="5995758"/>
                  <a:pt x="4391671" y="6379055"/>
                  <a:pt x="3162205" y="6379055"/>
                </a:cubicBezTo>
                <a:cubicBezTo>
                  <a:pt x="1932740" y="6379055"/>
                  <a:pt x="739977" y="5995758"/>
                  <a:pt x="242656" y="5813642"/>
                </a:cubicBezTo>
                <a:cubicBezTo>
                  <a:pt x="100777" y="5761728"/>
                  <a:pt x="149" y="5558989"/>
                  <a:pt x="149" y="5325079"/>
                </a:cubicBezTo>
                <a:lnTo>
                  <a:pt x="149" y="501311"/>
                </a:lnTo>
                <a:lnTo>
                  <a:pt x="0" y="501311"/>
                </a:lnTo>
                <a:close/>
              </a:path>
            </a:pathLst>
          </a:cu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449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70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C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F43FF0B3-155A-8D2B-1CBC-691DDB9000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2650" y="345450"/>
            <a:ext cx="698156" cy="350702"/>
          </a:xfrm>
          <a:prstGeom prst="rect">
            <a:avLst/>
          </a:prstGeom>
        </p:spPr>
      </p:pic>
      <p:sp>
        <p:nvSpPr>
          <p:cNvPr id="3" name="Espace réservé du texte 51">
            <a:extLst>
              <a:ext uri="{FF2B5EF4-FFF2-40B4-BE49-F238E27FC236}">
                <a16:creationId xmlns:a16="http://schemas.microsoft.com/office/drawing/2014/main" id="{218C644D-3AAC-E57B-4799-8A80A6518B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75933" y="3278926"/>
            <a:ext cx="2614106" cy="1383033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EA5397"/>
              </a:buClr>
              <a:buSzPct val="110000"/>
              <a:buFont typeface="+mj-lt"/>
              <a:buNone/>
              <a:defRPr kumimoji="0" lang="fr-FR" sz="3600" b="1" i="0" u="none" strike="noStrike" kern="0" cap="none" spc="0" normalizeH="0" baseline="0" dirty="0" smtClean="0">
                <a:ln>
                  <a:noFill/>
                </a:ln>
                <a:solidFill>
                  <a:srgbClr val="01031B"/>
                </a:solidFill>
                <a:effectLst/>
                <a:uLnTx/>
                <a:uFillTx/>
                <a:latin typeface="Plus Jakarta Sans" pitchFamily="2" charset="0"/>
                <a:ea typeface="Plus Jakarta Sans" pitchFamily="2" charset="0"/>
                <a:cs typeface="Plus Jakarta Sans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r>
              <a:rPr lang="fr-FR" dirty="0"/>
              <a:t>Titre du</a:t>
            </a:r>
          </a:p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r>
              <a:rPr lang="fr-FR" dirty="0"/>
              <a:t>chapitre</a:t>
            </a:r>
          </a:p>
        </p:txBody>
      </p:sp>
      <p:sp>
        <p:nvSpPr>
          <p:cNvPr id="4" name="Espace réservé du texte 51">
            <a:extLst>
              <a:ext uri="{FF2B5EF4-FFF2-40B4-BE49-F238E27FC236}">
                <a16:creationId xmlns:a16="http://schemas.microsoft.com/office/drawing/2014/main" id="{F4188BF3-2EDA-5493-6DE2-4A2755640E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47978" y="1786475"/>
            <a:ext cx="870015" cy="678100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EA5397"/>
              </a:buClr>
              <a:buSzPct val="110000"/>
              <a:buFont typeface="+mj-lt"/>
              <a:buNone/>
              <a:defRPr kumimoji="0" lang="fr-FR" sz="8000" b="1" i="0" u="none" strike="noStrike" kern="0" cap="none" spc="0" normalizeH="0" baseline="0" dirty="0" smtClean="0">
                <a:ln>
                  <a:noFill/>
                </a:ln>
                <a:solidFill>
                  <a:srgbClr val="D8346E"/>
                </a:solidFill>
                <a:effectLst/>
                <a:uLnTx/>
                <a:uFillTx/>
                <a:latin typeface="Fraunces 72pt Black" pitchFamily="2" charset="0"/>
                <a:ea typeface="Fraunces 72pt Black" pitchFamily="2" charset="0"/>
                <a:cs typeface="Arial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r>
              <a:rPr lang="fr-FR" dirty="0"/>
              <a:t>1</a:t>
            </a:r>
          </a:p>
        </p:txBody>
      </p:sp>
      <p:sp>
        <p:nvSpPr>
          <p:cNvPr id="11" name="Graphique 8">
            <a:extLst>
              <a:ext uri="{FF2B5EF4-FFF2-40B4-BE49-F238E27FC236}">
                <a16:creationId xmlns:a16="http://schemas.microsoft.com/office/drawing/2014/main" id="{927C8C7B-D4E1-6E59-896A-56323D4B4F95}"/>
              </a:ext>
            </a:extLst>
          </p:cNvPr>
          <p:cNvSpPr/>
          <p:nvPr/>
        </p:nvSpPr>
        <p:spPr>
          <a:xfrm rot="16200000">
            <a:off x="-750537" y="239473"/>
            <a:ext cx="6324264" cy="6379054"/>
          </a:xfrm>
          <a:custGeom>
            <a:avLst/>
            <a:gdLst>
              <a:gd name="connsiteX0" fmla="*/ 0 w 6324264"/>
              <a:gd name="connsiteY0" fmla="*/ 501311 h 6379054"/>
              <a:gd name="connsiteX1" fmla="*/ 377747 w 6324264"/>
              <a:gd name="connsiteY1" fmla="*/ 11549 h 6379054"/>
              <a:gd name="connsiteX2" fmla="*/ 3162131 w 6324264"/>
              <a:gd name="connsiteY2" fmla="*/ 528646 h 6379054"/>
              <a:gd name="connsiteX3" fmla="*/ 5946518 w 6324264"/>
              <a:gd name="connsiteY3" fmla="*/ 11549 h 6379054"/>
              <a:gd name="connsiteX4" fmla="*/ 6324264 w 6324264"/>
              <a:gd name="connsiteY4" fmla="*/ 501311 h 6379054"/>
              <a:gd name="connsiteX5" fmla="*/ 6324264 w 6324264"/>
              <a:gd name="connsiteY5" fmla="*/ 5325079 h 6379054"/>
              <a:gd name="connsiteX6" fmla="*/ 6081758 w 6324264"/>
              <a:gd name="connsiteY6" fmla="*/ 5813642 h 6379054"/>
              <a:gd name="connsiteX7" fmla="*/ 3162205 w 6324264"/>
              <a:gd name="connsiteY7" fmla="*/ 6379055 h 6379054"/>
              <a:gd name="connsiteX8" fmla="*/ 242656 w 6324264"/>
              <a:gd name="connsiteY8" fmla="*/ 5813642 h 6379054"/>
              <a:gd name="connsiteX9" fmla="*/ 149 w 6324264"/>
              <a:gd name="connsiteY9" fmla="*/ 5325079 h 6379054"/>
              <a:gd name="connsiteX10" fmla="*/ 149 w 6324264"/>
              <a:gd name="connsiteY10" fmla="*/ 501311 h 6379054"/>
              <a:gd name="connsiteX11" fmla="*/ 0 w 6324264"/>
              <a:gd name="connsiteY11" fmla="*/ 501311 h 637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24264" h="6379054">
                <a:moveTo>
                  <a:pt x="0" y="501311"/>
                </a:moveTo>
                <a:cubicBezTo>
                  <a:pt x="0" y="181797"/>
                  <a:pt x="183428" y="-56070"/>
                  <a:pt x="377747" y="11549"/>
                </a:cubicBezTo>
                <a:cubicBezTo>
                  <a:pt x="934740" y="205415"/>
                  <a:pt x="2032920" y="528646"/>
                  <a:pt x="3162131" y="528646"/>
                </a:cubicBezTo>
                <a:cubicBezTo>
                  <a:pt x="4291342" y="528646"/>
                  <a:pt x="5389521" y="205296"/>
                  <a:pt x="5946518" y="11549"/>
                </a:cubicBezTo>
                <a:cubicBezTo>
                  <a:pt x="6140762" y="-56070"/>
                  <a:pt x="6324264" y="181797"/>
                  <a:pt x="6324264" y="501311"/>
                </a:cubicBezTo>
                <a:lnTo>
                  <a:pt x="6324264" y="5325079"/>
                </a:lnTo>
                <a:cubicBezTo>
                  <a:pt x="6324264" y="5558989"/>
                  <a:pt x="6223637" y="5761728"/>
                  <a:pt x="6081758" y="5813642"/>
                </a:cubicBezTo>
                <a:cubicBezTo>
                  <a:pt x="5584362" y="5995758"/>
                  <a:pt x="4391671" y="6379055"/>
                  <a:pt x="3162205" y="6379055"/>
                </a:cubicBezTo>
                <a:cubicBezTo>
                  <a:pt x="1932740" y="6379055"/>
                  <a:pt x="739977" y="5995758"/>
                  <a:pt x="242656" y="5813642"/>
                </a:cubicBezTo>
                <a:cubicBezTo>
                  <a:pt x="100777" y="5761728"/>
                  <a:pt x="149" y="5558989"/>
                  <a:pt x="149" y="5325079"/>
                </a:cubicBezTo>
                <a:lnTo>
                  <a:pt x="149" y="501311"/>
                </a:lnTo>
                <a:lnTo>
                  <a:pt x="0" y="501311"/>
                </a:lnTo>
                <a:close/>
              </a:path>
            </a:pathLst>
          </a:cu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449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F7BDD5D-3C57-EB1B-5628-FFF813D3733B}"/>
              </a:ext>
            </a:extLst>
          </p:cNvPr>
          <p:cNvSpPr txBox="1"/>
          <p:nvPr userDrawn="1"/>
        </p:nvSpPr>
        <p:spPr>
          <a:xfrm>
            <a:off x="5340982" y="6427318"/>
            <a:ext cx="66139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00" b="0" i="0" dirty="0" err="1">
                <a:solidFill>
                  <a:srgbClr val="4D4D4D"/>
                </a:solidFill>
                <a:latin typeface="Plus Jakarta Sans" pitchFamily="2" charset="77"/>
                <a:cs typeface="Plus Jakarta Sans" pitchFamily="2" charset="77"/>
                <a:sym typeface="Arial"/>
              </a:rPr>
              <a:t>Conserto</a:t>
            </a:r>
            <a:r>
              <a:rPr lang="fr-FR" sz="1000" b="0" i="0" dirty="0">
                <a:solidFill>
                  <a:srgbClr val="4D4D4D"/>
                </a:solidFill>
                <a:latin typeface="Plus Jakarta Sans" pitchFamily="2" charset="77"/>
                <a:cs typeface="Plus Jakarta Sans" pitchFamily="2" charset="77"/>
                <a:sym typeface="Arial"/>
              </a:rPr>
              <a:t> - Diffusion : </a:t>
            </a:r>
            <a:r>
              <a:rPr lang="fr-FR" sz="1000" b="1" i="0" dirty="0">
                <a:solidFill>
                  <a:srgbClr val="F4C617"/>
                </a:solidFill>
                <a:effectLst/>
                <a:latin typeface="Plus Jakarta Sans" pitchFamily="2" charset="0"/>
                <a:ea typeface="Yu Mincho" panose="02020400000000000000" pitchFamily="18" charset="-128"/>
                <a:cs typeface="Plus Jakarta Sans" pitchFamily="2" charset="0"/>
              </a:rPr>
              <a:t>Interne </a:t>
            </a:r>
            <a:r>
              <a:rPr lang="fr-FR" sz="1000" b="1" i="0" dirty="0" err="1">
                <a:solidFill>
                  <a:srgbClr val="F4C617"/>
                </a:solidFill>
                <a:effectLst/>
                <a:latin typeface="Plus Jakarta Sans" pitchFamily="2" charset="0"/>
                <a:ea typeface="Yu Mincho" panose="02020400000000000000" pitchFamily="18" charset="-128"/>
                <a:cs typeface="Plus Jakarta Sans" pitchFamily="2" charset="0"/>
              </a:rPr>
              <a:t>Conserto</a:t>
            </a:r>
            <a:endParaRPr lang="fr-FR" sz="1000" b="1" i="0" dirty="0">
              <a:solidFill>
                <a:srgbClr val="595959"/>
              </a:solidFill>
              <a:effectLst/>
              <a:latin typeface="Plus Jakarta Sans" pitchFamily="2" charset="0"/>
              <a:ea typeface="Yu Mincho" panose="02020400000000000000" pitchFamily="18" charset="-128"/>
              <a:cs typeface="Plus Jakarta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46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C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F43FF0B3-155A-8D2B-1CBC-691DDB9000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2650" y="345450"/>
            <a:ext cx="698156" cy="350702"/>
          </a:xfrm>
          <a:prstGeom prst="rect">
            <a:avLst/>
          </a:prstGeom>
        </p:spPr>
      </p:pic>
      <p:sp>
        <p:nvSpPr>
          <p:cNvPr id="3" name="Espace réservé du texte 51">
            <a:extLst>
              <a:ext uri="{FF2B5EF4-FFF2-40B4-BE49-F238E27FC236}">
                <a16:creationId xmlns:a16="http://schemas.microsoft.com/office/drawing/2014/main" id="{218C644D-3AAC-E57B-4799-8A80A6518B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75933" y="3278926"/>
            <a:ext cx="2614106" cy="1383033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EA5397"/>
              </a:buClr>
              <a:buSzPct val="110000"/>
              <a:buFont typeface="+mj-lt"/>
              <a:buNone/>
              <a:defRPr kumimoji="0" lang="fr-FR" sz="3600" b="1" i="0" u="none" strike="noStrike" kern="0" cap="none" spc="0" normalizeH="0" baseline="0" dirty="0" smtClean="0">
                <a:ln>
                  <a:noFill/>
                </a:ln>
                <a:solidFill>
                  <a:srgbClr val="01031B"/>
                </a:solidFill>
                <a:effectLst/>
                <a:uLnTx/>
                <a:uFillTx/>
                <a:latin typeface="Plus Jakarta Sans" pitchFamily="2" charset="0"/>
                <a:ea typeface="Plus Jakarta Sans" pitchFamily="2" charset="0"/>
                <a:cs typeface="Plus Jakarta Sans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r>
              <a:rPr lang="fr-FR" dirty="0"/>
              <a:t>Titre du</a:t>
            </a:r>
          </a:p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r>
              <a:rPr lang="fr-FR" dirty="0"/>
              <a:t>chapitre</a:t>
            </a:r>
          </a:p>
        </p:txBody>
      </p:sp>
      <p:sp>
        <p:nvSpPr>
          <p:cNvPr id="4" name="Espace réservé du texte 51">
            <a:extLst>
              <a:ext uri="{FF2B5EF4-FFF2-40B4-BE49-F238E27FC236}">
                <a16:creationId xmlns:a16="http://schemas.microsoft.com/office/drawing/2014/main" id="{F4188BF3-2EDA-5493-6DE2-4A2755640E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47978" y="1786475"/>
            <a:ext cx="870015" cy="678100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EA5397"/>
              </a:buClr>
              <a:buSzPct val="110000"/>
              <a:buFont typeface="+mj-lt"/>
              <a:buNone/>
              <a:defRPr kumimoji="0" lang="fr-FR" sz="8000" b="1" i="0" u="none" strike="noStrike" kern="0" cap="none" spc="0" normalizeH="0" baseline="0" dirty="0" smtClean="0">
                <a:ln>
                  <a:noFill/>
                </a:ln>
                <a:solidFill>
                  <a:srgbClr val="D8346E"/>
                </a:solidFill>
                <a:effectLst/>
                <a:uLnTx/>
                <a:uFillTx/>
                <a:latin typeface="Fraunces 72pt Black" pitchFamily="2" charset="0"/>
                <a:ea typeface="Fraunces 72pt Black" pitchFamily="2" charset="0"/>
                <a:cs typeface="Arial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</a:pPr>
            <a:r>
              <a:rPr lang="fr-FR" dirty="0"/>
              <a:t>1</a:t>
            </a:r>
          </a:p>
        </p:txBody>
      </p:sp>
      <p:sp>
        <p:nvSpPr>
          <p:cNvPr id="11" name="Graphique 8">
            <a:extLst>
              <a:ext uri="{FF2B5EF4-FFF2-40B4-BE49-F238E27FC236}">
                <a16:creationId xmlns:a16="http://schemas.microsoft.com/office/drawing/2014/main" id="{927C8C7B-D4E1-6E59-896A-56323D4B4F95}"/>
              </a:ext>
            </a:extLst>
          </p:cNvPr>
          <p:cNvSpPr/>
          <p:nvPr/>
        </p:nvSpPr>
        <p:spPr>
          <a:xfrm rot="16200000">
            <a:off x="-750537" y="239473"/>
            <a:ext cx="6324264" cy="6379054"/>
          </a:xfrm>
          <a:custGeom>
            <a:avLst/>
            <a:gdLst>
              <a:gd name="connsiteX0" fmla="*/ 0 w 6324264"/>
              <a:gd name="connsiteY0" fmla="*/ 501311 h 6379054"/>
              <a:gd name="connsiteX1" fmla="*/ 377747 w 6324264"/>
              <a:gd name="connsiteY1" fmla="*/ 11549 h 6379054"/>
              <a:gd name="connsiteX2" fmla="*/ 3162131 w 6324264"/>
              <a:gd name="connsiteY2" fmla="*/ 528646 h 6379054"/>
              <a:gd name="connsiteX3" fmla="*/ 5946518 w 6324264"/>
              <a:gd name="connsiteY3" fmla="*/ 11549 h 6379054"/>
              <a:gd name="connsiteX4" fmla="*/ 6324264 w 6324264"/>
              <a:gd name="connsiteY4" fmla="*/ 501311 h 6379054"/>
              <a:gd name="connsiteX5" fmla="*/ 6324264 w 6324264"/>
              <a:gd name="connsiteY5" fmla="*/ 5325079 h 6379054"/>
              <a:gd name="connsiteX6" fmla="*/ 6081758 w 6324264"/>
              <a:gd name="connsiteY6" fmla="*/ 5813642 h 6379054"/>
              <a:gd name="connsiteX7" fmla="*/ 3162205 w 6324264"/>
              <a:gd name="connsiteY7" fmla="*/ 6379055 h 6379054"/>
              <a:gd name="connsiteX8" fmla="*/ 242656 w 6324264"/>
              <a:gd name="connsiteY8" fmla="*/ 5813642 h 6379054"/>
              <a:gd name="connsiteX9" fmla="*/ 149 w 6324264"/>
              <a:gd name="connsiteY9" fmla="*/ 5325079 h 6379054"/>
              <a:gd name="connsiteX10" fmla="*/ 149 w 6324264"/>
              <a:gd name="connsiteY10" fmla="*/ 501311 h 6379054"/>
              <a:gd name="connsiteX11" fmla="*/ 0 w 6324264"/>
              <a:gd name="connsiteY11" fmla="*/ 501311 h 637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24264" h="6379054">
                <a:moveTo>
                  <a:pt x="0" y="501311"/>
                </a:moveTo>
                <a:cubicBezTo>
                  <a:pt x="0" y="181797"/>
                  <a:pt x="183428" y="-56070"/>
                  <a:pt x="377747" y="11549"/>
                </a:cubicBezTo>
                <a:cubicBezTo>
                  <a:pt x="934740" y="205415"/>
                  <a:pt x="2032920" y="528646"/>
                  <a:pt x="3162131" y="528646"/>
                </a:cubicBezTo>
                <a:cubicBezTo>
                  <a:pt x="4291342" y="528646"/>
                  <a:pt x="5389521" y="205296"/>
                  <a:pt x="5946518" y="11549"/>
                </a:cubicBezTo>
                <a:cubicBezTo>
                  <a:pt x="6140762" y="-56070"/>
                  <a:pt x="6324264" y="181797"/>
                  <a:pt x="6324264" y="501311"/>
                </a:cubicBezTo>
                <a:lnTo>
                  <a:pt x="6324264" y="5325079"/>
                </a:lnTo>
                <a:cubicBezTo>
                  <a:pt x="6324264" y="5558989"/>
                  <a:pt x="6223637" y="5761728"/>
                  <a:pt x="6081758" y="5813642"/>
                </a:cubicBezTo>
                <a:cubicBezTo>
                  <a:pt x="5584362" y="5995758"/>
                  <a:pt x="4391671" y="6379055"/>
                  <a:pt x="3162205" y="6379055"/>
                </a:cubicBezTo>
                <a:cubicBezTo>
                  <a:pt x="1932740" y="6379055"/>
                  <a:pt x="739977" y="5995758"/>
                  <a:pt x="242656" y="5813642"/>
                </a:cubicBezTo>
                <a:cubicBezTo>
                  <a:pt x="100777" y="5761728"/>
                  <a:pt x="149" y="5558989"/>
                  <a:pt x="149" y="5325079"/>
                </a:cubicBezTo>
                <a:lnTo>
                  <a:pt x="149" y="501311"/>
                </a:lnTo>
                <a:lnTo>
                  <a:pt x="0" y="501311"/>
                </a:lnTo>
                <a:close/>
              </a:path>
            </a:pathLst>
          </a:cu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243"/>
            </a:stretch>
          </a:blipFill>
          <a:ln w="7449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D8C2DA0-F4D0-DCF8-A448-3576723F6A9A}"/>
              </a:ext>
            </a:extLst>
          </p:cNvPr>
          <p:cNvSpPr txBox="1"/>
          <p:nvPr userDrawn="1"/>
        </p:nvSpPr>
        <p:spPr>
          <a:xfrm>
            <a:off x="5340982" y="6427318"/>
            <a:ext cx="66139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00" b="0" i="0" dirty="0" err="1">
                <a:solidFill>
                  <a:srgbClr val="4D4D4D"/>
                </a:solidFill>
                <a:latin typeface="Plus Jakarta Sans" pitchFamily="2" charset="77"/>
                <a:cs typeface="Plus Jakarta Sans" pitchFamily="2" charset="77"/>
                <a:sym typeface="Arial"/>
              </a:rPr>
              <a:t>Conserto</a:t>
            </a:r>
            <a:r>
              <a:rPr lang="fr-FR" sz="1000" b="0" i="0" dirty="0">
                <a:solidFill>
                  <a:srgbClr val="4D4D4D"/>
                </a:solidFill>
                <a:latin typeface="Plus Jakarta Sans" pitchFamily="2" charset="77"/>
                <a:cs typeface="Plus Jakarta Sans" pitchFamily="2" charset="77"/>
                <a:sym typeface="Arial"/>
              </a:rPr>
              <a:t> - Diffusion : </a:t>
            </a:r>
            <a:r>
              <a:rPr lang="fr-FR" sz="1000" b="1" i="0" dirty="0">
                <a:solidFill>
                  <a:srgbClr val="F4C617"/>
                </a:solidFill>
                <a:effectLst/>
                <a:latin typeface="Plus Jakarta Sans" pitchFamily="2" charset="0"/>
                <a:ea typeface="Yu Mincho" panose="02020400000000000000" pitchFamily="18" charset="-128"/>
                <a:cs typeface="Plus Jakarta Sans" pitchFamily="2" charset="0"/>
              </a:rPr>
              <a:t>Interne </a:t>
            </a:r>
            <a:r>
              <a:rPr lang="fr-FR" sz="1000" b="1" i="0" dirty="0" err="1">
                <a:solidFill>
                  <a:srgbClr val="F4C617"/>
                </a:solidFill>
                <a:effectLst/>
                <a:latin typeface="Plus Jakarta Sans" pitchFamily="2" charset="0"/>
                <a:ea typeface="Yu Mincho" panose="02020400000000000000" pitchFamily="18" charset="-128"/>
                <a:cs typeface="Plus Jakarta Sans" pitchFamily="2" charset="0"/>
              </a:rPr>
              <a:t>Conserto</a:t>
            </a:r>
            <a:endParaRPr lang="fr-FR" sz="1000" b="1" i="0" dirty="0">
              <a:solidFill>
                <a:srgbClr val="595959"/>
              </a:solidFill>
              <a:effectLst/>
              <a:latin typeface="Plus Jakarta Sans" pitchFamily="2" charset="0"/>
              <a:ea typeface="Yu Mincho" panose="02020400000000000000" pitchFamily="18" charset="-128"/>
              <a:cs typeface="Plus Jakarta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69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284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92" r:id="rId2"/>
    <p:sldLayoutId id="2147483793" r:id="rId3"/>
    <p:sldLayoutId id="2147483782" r:id="rId4"/>
    <p:sldLayoutId id="2147483794" r:id="rId5"/>
    <p:sldLayoutId id="2147483795" r:id="rId6"/>
    <p:sldLayoutId id="2147483783" r:id="rId7"/>
    <p:sldLayoutId id="2147483796" r:id="rId8"/>
    <p:sldLayoutId id="2147483797" r:id="rId9"/>
    <p:sldLayoutId id="2147483805" r:id="rId10"/>
    <p:sldLayoutId id="2147483806" r:id="rId11"/>
    <p:sldLayoutId id="214748380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903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85" r:id="rId2"/>
    <p:sldLayoutId id="2147483704" r:id="rId3"/>
    <p:sldLayoutId id="214748378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33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8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48A3CE1-5F0C-C341-6847-78375813C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DFC6FB-DB4A-04C1-85F4-B1EC769AF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600" y="356057"/>
            <a:ext cx="10884503" cy="741224"/>
          </a:xfrm>
        </p:spPr>
        <p:txBody>
          <a:bodyPr/>
          <a:lstStyle/>
          <a:p>
            <a:r>
              <a:rPr lang="fr-FR" dirty="0"/>
              <a:t>La carte culturelle pour mieux collaborer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8F79F4-1C82-FC99-6EF9-6317464DAB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010" y="1394197"/>
            <a:ext cx="10447390" cy="4703597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Vous souhaitez faciliter et renforcer la collaboration au sein de votre équipe, je vous propose de vous inspirer de la carte culturelle crée par Erin Meyer (The Culture </a:t>
            </a:r>
            <a:r>
              <a:rPr lang="fr-FR" dirty="0" err="1"/>
              <a:t>Map</a:t>
            </a:r>
            <a:r>
              <a:rPr lang="fr-FR" dirty="0"/>
              <a:t>, Erin Meyer). </a:t>
            </a:r>
          </a:p>
          <a:p>
            <a:pPr marL="0" indent="0">
              <a:buNone/>
            </a:pPr>
            <a:r>
              <a:rPr lang="fr-FR" dirty="0"/>
              <a:t>L’idée est simple, chacun se positionne sur un gradient pour 8 critères. </a:t>
            </a:r>
          </a:p>
          <a:p>
            <a:pPr marL="0" indent="0">
              <a:buNone/>
            </a:pPr>
            <a:r>
              <a:rPr lang="fr-FR" dirty="0"/>
              <a:t>L’avantage : il n’y a pas de « bonnes » ou de « mauvaises » réponses, juste la perspective de mieux comprendre les réactions de ses co-équipiers et de pouvoir en discuter.</a:t>
            </a:r>
          </a:p>
          <a:p>
            <a:pPr marL="0" indent="0">
              <a:buNone/>
            </a:pPr>
            <a:endParaRPr lang="fr-FR" dirty="0"/>
          </a:p>
          <a:p>
            <a:pPr marL="0" indent="0" algn="l">
              <a:buNone/>
            </a:pPr>
            <a:r>
              <a:rPr lang="fr-FR" dirty="0"/>
              <a:t>Merci à Laetitia THERNIER &amp; Romain BLANCO pour la découverte de ce livre ! </a:t>
            </a:r>
            <a:br>
              <a:rPr lang="fr-FR" dirty="0"/>
            </a:br>
            <a:r>
              <a:rPr lang="fr-FR" dirty="0"/>
              <a:t>@AGTNantes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8645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EA4CD537-0F2B-EF2B-B60F-241358BDCC47}"/>
              </a:ext>
            </a:extLst>
          </p:cNvPr>
          <p:cNvSpPr/>
          <p:nvPr/>
        </p:nvSpPr>
        <p:spPr>
          <a:xfrm>
            <a:off x="1624405" y="852328"/>
            <a:ext cx="9356237" cy="19091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67C45BA-C71D-3287-2F29-6B62B39FC256}"/>
              </a:ext>
            </a:extLst>
          </p:cNvPr>
          <p:cNvSpPr txBox="1"/>
          <p:nvPr/>
        </p:nvSpPr>
        <p:spPr>
          <a:xfrm>
            <a:off x="1661038" y="1043247"/>
            <a:ext cx="3169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Peu contextuelle  - Sans équivoque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E8776CC-430D-7312-FE39-7947481D139C}"/>
              </a:ext>
            </a:extLst>
          </p:cNvPr>
          <p:cNvSpPr txBox="1"/>
          <p:nvPr/>
        </p:nvSpPr>
        <p:spPr>
          <a:xfrm>
            <a:off x="7207624" y="1043247"/>
            <a:ext cx="3773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i="1"/>
            </a:lvl1pPr>
          </a:lstStyle>
          <a:p>
            <a:pPr algn="r"/>
            <a:r>
              <a:rPr lang="fr-FR" dirty="0"/>
              <a:t>Très contextuelle - Sujette à interprétation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C5897B3-A508-4908-9176-2BA3FCD094E0}"/>
              </a:ext>
            </a:extLst>
          </p:cNvPr>
          <p:cNvSpPr txBox="1"/>
          <p:nvPr/>
        </p:nvSpPr>
        <p:spPr>
          <a:xfrm>
            <a:off x="746967" y="567614"/>
            <a:ext cx="2749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Communication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0ABCD29-1ECE-6D0F-3296-A4F1DBE4E5FF}"/>
              </a:ext>
            </a:extLst>
          </p:cNvPr>
          <p:cNvSpPr txBox="1"/>
          <p:nvPr/>
        </p:nvSpPr>
        <p:spPr>
          <a:xfrm>
            <a:off x="746967" y="1408525"/>
            <a:ext cx="2749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Feedbacks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37BE799-AB03-7857-1DCF-D7A469857B62}"/>
              </a:ext>
            </a:extLst>
          </p:cNvPr>
          <p:cNvSpPr/>
          <p:nvPr/>
        </p:nvSpPr>
        <p:spPr>
          <a:xfrm>
            <a:off x="1624405" y="1701203"/>
            <a:ext cx="9356237" cy="19091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6BE4350-94E3-9EBF-CAE8-F35A12CF9A9D}"/>
              </a:ext>
            </a:extLst>
          </p:cNvPr>
          <p:cNvSpPr txBox="1"/>
          <p:nvPr/>
        </p:nvSpPr>
        <p:spPr>
          <a:xfrm>
            <a:off x="1635163" y="1889207"/>
            <a:ext cx="2009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Direct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3B0E8D8-1A96-34EC-CF3C-450717500B17}"/>
              </a:ext>
            </a:extLst>
          </p:cNvPr>
          <p:cNvSpPr txBox="1"/>
          <p:nvPr/>
        </p:nvSpPr>
        <p:spPr>
          <a:xfrm>
            <a:off x="8226685" y="1889207"/>
            <a:ext cx="2753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i="1"/>
            </a:lvl1pPr>
          </a:lstStyle>
          <a:p>
            <a:pPr algn="r"/>
            <a:r>
              <a:rPr lang="fr-FR" dirty="0"/>
              <a:t>Indirect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06F0D1A-428A-BCA9-E57E-CB76B350846E}"/>
              </a:ext>
            </a:extLst>
          </p:cNvPr>
          <p:cNvSpPr txBox="1"/>
          <p:nvPr/>
        </p:nvSpPr>
        <p:spPr>
          <a:xfrm>
            <a:off x="746967" y="2201357"/>
            <a:ext cx="2749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Argumentation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8C7716C6-E468-04AC-A73D-93DF0E52E1F6}"/>
              </a:ext>
            </a:extLst>
          </p:cNvPr>
          <p:cNvSpPr/>
          <p:nvPr/>
        </p:nvSpPr>
        <p:spPr>
          <a:xfrm>
            <a:off x="1635163" y="2497678"/>
            <a:ext cx="9356237" cy="19091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2F292BE-0208-26D4-0CB2-88298323DD81}"/>
              </a:ext>
            </a:extLst>
          </p:cNvPr>
          <p:cNvSpPr txBox="1"/>
          <p:nvPr/>
        </p:nvSpPr>
        <p:spPr>
          <a:xfrm>
            <a:off x="1645921" y="2685682"/>
            <a:ext cx="2009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i="1"/>
            </a:lvl1pPr>
          </a:lstStyle>
          <a:p>
            <a:r>
              <a:rPr lang="fr-FR" dirty="0"/>
              <a:t>Inductif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A9226FB-3122-041B-9332-817CC35079D4}"/>
              </a:ext>
            </a:extLst>
          </p:cNvPr>
          <p:cNvSpPr txBox="1"/>
          <p:nvPr/>
        </p:nvSpPr>
        <p:spPr>
          <a:xfrm>
            <a:off x="8237443" y="2685682"/>
            <a:ext cx="2753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i="1"/>
            </a:lvl1pPr>
          </a:lstStyle>
          <a:p>
            <a:pPr algn="r"/>
            <a:r>
              <a:rPr lang="fr-FR" dirty="0"/>
              <a:t>Déductif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ADDC081-CD85-EC9F-8708-583C9592BC50}"/>
              </a:ext>
            </a:extLst>
          </p:cNvPr>
          <p:cNvSpPr txBox="1"/>
          <p:nvPr/>
        </p:nvSpPr>
        <p:spPr>
          <a:xfrm>
            <a:off x="746966" y="2979016"/>
            <a:ext cx="3207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Relation avec la direction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A1473F5C-EDF0-4888-DB08-E83526303780}"/>
              </a:ext>
            </a:extLst>
          </p:cNvPr>
          <p:cNvSpPr/>
          <p:nvPr/>
        </p:nvSpPr>
        <p:spPr>
          <a:xfrm>
            <a:off x="1635163" y="3248833"/>
            <a:ext cx="9356237" cy="19091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34E5E47-04AD-7B07-6199-1E6AC5471A7F}"/>
              </a:ext>
            </a:extLst>
          </p:cNvPr>
          <p:cNvSpPr txBox="1"/>
          <p:nvPr/>
        </p:nvSpPr>
        <p:spPr>
          <a:xfrm>
            <a:off x="1645921" y="3436837"/>
            <a:ext cx="2009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i="1"/>
            </a:lvl1pPr>
          </a:lstStyle>
          <a:p>
            <a:r>
              <a:rPr lang="fr-FR" dirty="0"/>
              <a:t>Egalitaire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0455CBD-B18E-8008-A54B-357DE4B01EF0}"/>
              </a:ext>
            </a:extLst>
          </p:cNvPr>
          <p:cNvSpPr txBox="1"/>
          <p:nvPr/>
        </p:nvSpPr>
        <p:spPr>
          <a:xfrm>
            <a:off x="8237443" y="3436837"/>
            <a:ext cx="2753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i="1"/>
            </a:lvl1pPr>
          </a:lstStyle>
          <a:p>
            <a:pPr algn="r"/>
            <a:r>
              <a:rPr lang="fr-FR" dirty="0"/>
              <a:t>Hiérarchique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8689D01-D725-BD70-1D55-7CC1E9D7689D}"/>
              </a:ext>
            </a:extLst>
          </p:cNvPr>
          <p:cNvSpPr txBox="1"/>
          <p:nvPr/>
        </p:nvSpPr>
        <p:spPr>
          <a:xfrm>
            <a:off x="757724" y="3765085"/>
            <a:ext cx="3207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Décision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29DB7869-8F5C-CDFF-3465-FEC2DA134942}"/>
              </a:ext>
            </a:extLst>
          </p:cNvPr>
          <p:cNvSpPr/>
          <p:nvPr/>
        </p:nvSpPr>
        <p:spPr>
          <a:xfrm>
            <a:off x="1645921" y="4048154"/>
            <a:ext cx="9356237" cy="19091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8E495E0-2982-030D-8464-B83A6C60B166}"/>
              </a:ext>
            </a:extLst>
          </p:cNvPr>
          <p:cNvSpPr txBox="1"/>
          <p:nvPr/>
        </p:nvSpPr>
        <p:spPr>
          <a:xfrm>
            <a:off x="1656679" y="4236158"/>
            <a:ext cx="2009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i="1"/>
            </a:lvl1pPr>
          </a:lstStyle>
          <a:p>
            <a:r>
              <a:rPr lang="fr-FR" dirty="0"/>
              <a:t>Collective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BF7887B-F7F0-49BF-E07F-4B57F9CD941F}"/>
              </a:ext>
            </a:extLst>
          </p:cNvPr>
          <p:cNvSpPr txBox="1"/>
          <p:nvPr/>
        </p:nvSpPr>
        <p:spPr>
          <a:xfrm>
            <a:off x="8248201" y="4236158"/>
            <a:ext cx="2753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i="1"/>
            </a:lvl1pPr>
          </a:lstStyle>
          <a:p>
            <a:pPr algn="r"/>
            <a:r>
              <a:rPr lang="fr-FR" dirty="0"/>
              <a:t>Unilatérale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76F64AC-9795-0DE3-A6E8-A069CA330BF6}"/>
              </a:ext>
            </a:extLst>
          </p:cNvPr>
          <p:cNvSpPr txBox="1"/>
          <p:nvPr/>
        </p:nvSpPr>
        <p:spPr>
          <a:xfrm>
            <a:off x="736208" y="4563879"/>
            <a:ext cx="3975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Construction de la confiance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59F3E427-AB31-4B5C-83C9-FDFE46513158}"/>
              </a:ext>
            </a:extLst>
          </p:cNvPr>
          <p:cNvSpPr/>
          <p:nvPr/>
        </p:nvSpPr>
        <p:spPr>
          <a:xfrm>
            <a:off x="1624405" y="4833696"/>
            <a:ext cx="9356237" cy="19091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4CE9C6D-69EB-7E6B-99F1-FFCF154FC6C4}"/>
              </a:ext>
            </a:extLst>
          </p:cNvPr>
          <p:cNvSpPr txBox="1"/>
          <p:nvPr/>
        </p:nvSpPr>
        <p:spPr>
          <a:xfrm>
            <a:off x="1635163" y="5021700"/>
            <a:ext cx="2782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i="1"/>
            </a:lvl1pPr>
          </a:lstStyle>
          <a:p>
            <a:r>
              <a:rPr lang="fr-FR" dirty="0"/>
              <a:t>Cognitive – Basée sur le travail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7F24488-9C94-66B0-AE8B-99B23C05CBA8}"/>
              </a:ext>
            </a:extLst>
          </p:cNvPr>
          <p:cNvSpPr txBox="1"/>
          <p:nvPr/>
        </p:nvSpPr>
        <p:spPr>
          <a:xfrm>
            <a:off x="7971553" y="5021700"/>
            <a:ext cx="3009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i="1"/>
            </a:lvl1pPr>
          </a:lstStyle>
          <a:p>
            <a:pPr algn="r"/>
            <a:r>
              <a:rPr lang="fr-FR" dirty="0"/>
              <a:t>Affective – Basée sur la relation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1843DA7-F0DB-885A-E3C7-6E707DFB8051}"/>
              </a:ext>
            </a:extLst>
          </p:cNvPr>
          <p:cNvSpPr txBox="1"/>
          <p:nvPr/>
        </p:nvSpPr>
        <p:spPr>
          <a:xfrm>
            <a:off x="736208" y="5312891"/>
            <a:ext cx="3975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Tolérance au conflit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C02B0C9D-DE77-107C-DE87-621E7FAE6A58}"/>
              </a:ext>
            </a:extLst>
          </p:cNvPr>
          <p:cNvSpPr/>
          <p:nvPr/>
        </p:nvSpPr>
        <p:spPr>
          <a:xfrm>
            <a:off x="1624405" y="5582708"/>
            <a:ext cx="9356237" cy="19091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C71B6609-F426-2BEC-48E1-5263A8F30176}"/>
              </a:ext>
            </a:extLst>
          </p:cNvPr>
          <p:cNvSpPr txBox="1"/>
          <p:nvPr/>
        </p:nvSpPr>
        <p:spPr>
          <a:xfrm>
            <a:off x="1635163" y="5770712"/>
            <a:ext cx="2009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i="1"/>
            </a:lvl1pPr>
          </a:lstStyle>
          <a:p>
            <a:r>
              <a:rPr lang="fr-FR" dirty="0"/>
              <a:t>Faible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E7BFCA00-0037-97EA-7945-720099B34A4B}"/>
              </a:ext>
            </a:extLst>
          </p:cNvPr>
          <p:cNvSpPr txBox="1"/>
          <p:nvPr/>
        </p:nvSpPr>
        <p:spPr>
          <a:xfrm>
            <a:off x="8226685" y="5770712"/>
            <a:ext cx="2753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i="1"/>
            </a:lvl1pPr>
          </a:lstStyle>
          <a:p>
            <a:pPr algn="r"/>
            <a:r>
              <a:rPr lang="fr-FR" dirty="0"/>
              <a:t>Importante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176395AA-5914-6BF8-5C7C-4F112A3BCB36}"/>
              </a:ext>
            </a:extLst>
          </p:cNvPr>
          <p:cNvSpPr txBox="1"/>
          <p:nvPr/>
        </p:nvSpPr>
        <p:spPr>
          <a:xfrm>
            <a:off x="736208" y="6065099"/>
            <a:ext cx="3975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Planification</a:t>
            </a: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13C2102B-DBD8-F101-E35B-192E2D768814}"/>
              </a:ext>
            </a:extLst>
          </p:cNvPr>
          <p:cNvSpPr/>
          <p:nvPr/>
        </p:nvSpPr>
        <p:spPr>
          <a:xfrm>
            <a:off x="1624405" y="6334916"/>
            <a:ext cx="9356237" cy="19091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3EB122CE-68E3-A1F5-3449-15C3D43D7F62}"/>
              </a:ext>
            </a:extLst>
          </p:cNvPr>
          <p:cNvSpPr txBox="1"/>
          <p:nvPr/>
        </p:nvSpPr>
        <p:spPr>
          <a:xfrm>
            <a:off x="1635163" y="6522920"/>
            <a:ext cx="2009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i="1"/>
            </a:lvl1pPr>
          </a:lstStyle>
          <a:p>
            <a:r>
              <a:rPr lang="fr-FR" dirty="0"/>
              <a:t>Structuré et linéaire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A33055E6-4C83-E297-0345-6E4F33B9B11C}"/>
              </a:ext>
            </a:extLst>
          </p:cNvPr>
          <p:cNvSpPr txBox="1"/>
          <p:nvPr/>
        </p:nvSpPr>
        <p:spPr>
          <a:xfrm>
            <a:off x="8226685" y="6522920"/>
            <a:ext cx="2753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i="1"/>
            </a:lvl1pPr>
          </a:lstStyle>
          <a:p>
            <a:pPr algn="r"/>
            <a:r>
              <a:rPr lang="fr-FR" dirty="0"/>
              <a:t>Flexible et réactif</a:t>
            </a:r>
          </a:p>
        </p:txBody>
      </p:sp>
      <p:sp>
        <p:nvSpPr>
          <p:cNvPr id="38" name="Losange 37">
            <a:extLst>
              <a:ext uri="{FF2B5EF4-FFF2-40B4-BE49-F238E27FC236}">
                <a16:creationId xmlns:a16="http://schemas.microsoft.com/office/drawing/2014/main" id="{78707384-9AAD-ACB3-6951-D577FA34D6A6}"/>
              </a:ext>
            </a:extLst>
          </p:cNvPr>
          <p:cNvSpPr/>
          <p:nvPr/>
        </p:nvSpPr>
        <p:spPr>
          <a:xfrm>
            <a:off x="6851373" y="770922"/>
            <a:ext cx="356249" cy="307777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Losange 38">
            <a:extLst>
              <a:ext uri="{FF2B5EF4-FFF2-40B4-BE49-F238E27FC236}">
                <a16:creationId xmlns:a16="http://schemas.microsoft.com/office/drawing/2014/main" id="{74B4F582-EFDF-4E97-7630-932C690749A0}"/>
              </a:ext>
            </a:extLst>
          </p:cNvPr>
          <p:cNvSpPr/>
          <p:nvPr/>
        </p:nvSpPr>
        <p:spPr>
          <a:xfrm>
            <a:off x="4079632" y="1621873"/>
            <a:ext cx="356249" cy="307777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Losange 39">
            <a:extLst>
              <a:ext uri="{FF2B5EF4-FFF2-40B4-BE49-F238E27FC236}">
                <a16:creationId xmlns:a16="http://schemas.microsoft.com/office/drawing/2014/main" id="{EAB60C86-BBFD-4F59-6A2A-8E60EBDEE30C}"/>
              </a:ext>
            </a:extLst>
          </p:cNvPr>
          <p:cNvSpPr/>
          <p:nvPr/>
        </p:nvSpPr>
        <p:spPr>
          <a:xfrm>
            <a:off x="8358285" y="2410910"/>
            <a:ext cx="356249" cy="307777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Losange 40">
            <a:extLst>
              <a:ext uri="{FF2B5EF4-FFF2-40B4-BE49-F238E27FC236}">
                <a16:creationId xmlns:a16="http://schemas.microsoft.com/office/drawing/2014/main" id="{78F1B697-103E-22F4-C95D-077DB553AB30}"/>
              </a:ext>
            </a:extLst>
          </p:cNvPr>
          <p:cNvSpPr/>
          <p:nvPr/>
        </p:nvSpPr>
        <p:spPr>
          <a:xfrm>
            <a:off x="5171137" y="3173272"/>
            <a:ext cx="356249" cy="307777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Losange 41">
            <a:extLst>
              <a:ext uri="{FF2B5EF4-FFF2-40B4-BE49-F238E27FC236}">
                <a16:creationId xmlns:a16="http://schemas.microsoft.com/office/drawing/2014/main" id="{1774C451-3B68-3D05-1293-BB163D24F5C5}"/>
              </a:ext>
            </a:extLst>
          </p:cNvPr>
          <p:cNvSpPr/>
          <p:nvPr/>
        </p:nvSpPr>
        <p:spPr>
          <a:xfrm>
            <a:off x="7479263" y="3978913"/>
            <a:ext cx="356249" cy="307777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Losange 42">
            <a:extLst>
              <a:ext uri="{FF2B5EF4-FFF2-40B4-BE49-F238E27FC236}">
                <a16:creationId xmlns:a16="http://schemas.microsoft.com/office/drawing/2014/main" id="{1A23B788-B946-725C-7120-EC2E2937FE4D}"/>
              </a:ext>
            </a:extLst>
          </p:cNvPr>
          <p:cNvSpPr/>
          <p:nvPr/>
        </p:nvSpPr>
        <p:spPr>
          <a:xfrm>
            <a:off x="6145914" y="4738187"/>
            <a:ext cx="356249" cy="307777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Losange 43">
            <a:extLst>
              <a:ext uri="{FF2B5EF4-FFF2-40B4-BE49-F238E27FC236}">
                <a16:creationId xmlns:a16="http://schemas.microsoft.com/office/drawing/2014/main" id="{04D9658E-1AC3-CAC1-6CC5-8ADBD61A1E35}"/>
              </a:ext>
            </a:extLst>
          </p:cNvPr>
          <p:cNvSpPr/>
          <p:nvPr/>
        </p:nvSpPr>
        <p:spPr>
          <a:xfrm>
            <a:off x="4061823" y="5502620"/>
            <a:ext cx="356249" cy="307777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Losange 44">
            <a:extLst>
              <a:ext uri="{FF2B5EF4-FFF2-40B4-BE49-F238E27FC236}">
                <a16:creationId xmlns:a16="http://schemas.microsoft.com/office/drawing/2014/main" id="{0A29E489-3F3D-0CBD-050F-2362C6981632}"/>
              </a:ext>
            </a:extLst>
          </p:cNvPr>
          <p:cNvSpPr/>
          <p:nvPr/>
        </p:nvSpPr>
        <p:spPr>
          <a:xfrm>
            <a:off x="5024614" y="6289812"/>
            <a:ext cx="356249" cy="307777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3C6AB0F4-1BA0-CB34-96F0-BD1F4B4F0510}"/>
              </a:ext>
            </a:extLst>
          </p:cNvPr>
          <p:cNvCxnSpPr>
            <a:stCxn id="45" idx="0"/>
            <a:endCxn id="44" idx="2"/>
          </p:cNvCxnSpPr>
          <p:nvPr/>
        </p:nvCxnSpPr>
        <p:spPr>
          <a:xfrm flipH="1" flipV="1">
            <a:off x="4239948" y="5810397"/>
            <a:ext cx="962791" cy="4794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310D6415-C8D6-3354-E315-345A2558CC75}"/>
              </a:ext>
            </a:extLst>
          </p:cNvPr>
          <p:cNvCxnSpPr>
            <a:stCxn id="44" idx="0"/>
            <a:endCxn id="43" idx="2"/>
          </p:cNvCxnSpPr>
          <p:nvPr/>
        </p:nvCxnSpPr>
        <p:spPr>
          <a:xfrm flipV="1">
            <a:off x="4239948" y="5045964"/>
            <a:ext cx="2084091" cy="4566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ABEEBCCB-8486-482C-771E-FD1D231DDC12}"/>
              </a:ext>
            </a:extLst>
          </p:cNvPr>
          <p:cNvCxnSpPr>
            <a:cxnSpLocks/>
            <a:stCxn id="43" idx="0"/>
            <a:endCxn id="42" idx="2"/>
          </p:cNvCxnSpPr>
          <p:nvPr/>
        </p:nvCxnSpPr>
        <p:spPr>
          <a:xfrm flipV="1">
            <a:off x="6324039" y="4286690"/>
            <a:ext cx="1333349" cy="451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6A0E399F-F0D2-4609-702A-9ACA167ECC80}"/>
              </a:ext>
            </a:extLst>
          </p:cNvPr>
          <p:cNvCxnSpPr>
            <a:cxnSpLocks/>
            <a:stCxn id="42" idx="0"/>
            <a:endCxn id="41" idx="2"/>
          </p:cNvCxnSpPr>
          <p:nvPr/>
        </p:nvCxnSpPr>
        <p:spPr>
          <a:xfrm flipH="1" flipV="1">
            <a:off x="5349262" y="3481049"/>
            <a:ext cx="2308126" cy="4978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66E75141-2E4A-9F23-B686-946389A94C5F}"/>
              </a:ext>
            </a:extLst>
          </p:cNvPr>
          <p:cNvCxnSpPr>
            <a:cxnSpLocks/>
            <a:stCxn id="41" idx="0"/>
            <a:endCxn id="40" idx="2"/>
          </p:cNvCxnSpPr>
          <p:nvPr/>
        </p:nvCxnSpPr>
        <p:spPr>
          <a:xfrm flipV="1">
            <a:off x="5349262" y="2718687"/>
            <a:ext cx="3187148" cy="4545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9044C6F1-E075-0D2E-7EBB-193938F89ADA}"/>
              </a:ext>
            </a:extLst>
          </p:cNvPr>
          <p:cNvCxnSpPr>
            <a:cxnSpLocks/>
            <a:stCxn id="40" idx="0"/>
            <a:endCxn id="39" idx="2"/>
          </p:cNvCxnSpPr>
          <p:nvPr/>
        </p:nvCxnSpPr>
        <p:spPr>
          <a:xfrm flipH="1" flipV="1">
            <a:off x="4257757" y="1929650"/>
            <a:ext cx="4278653" cy="4812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316F0F8D-1B80-99CD-4E91-A57ACBFC1BA7}"/>
              </a:ext>
            </a:extLst>
          </p:cNvPr>
          <p:cNvCxnSpPr>
            <a:cxnSpLocks/>
            <a:stCxn id="38" idx="2"/>
            <a:endCxn id="39" idx="0"/>
          </p:cNvCxnSpPr>
          <p:nvPr/>
        </p:nvCxnSpPr>
        <p:spPr>
          <a:xfrm flipH="1">
            <a:off x="4257757" y="1078699"/>
            <a:ext cx="2771741" cy="5431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ZoneTexte 66">
            <a:extLst>
              <a:ext uri="{FF2B5EF4-FFF2-40B4-BE49-F238E27FC236}">
                <a16:creationId xmlns:a16="http://schemas.microsoft.com/office/drawing/2014/main" id="{760D3D6D-CCDF-962B-0019-322C042012F5}"/>
              </a:ext>
            </a:extLst>
          </p:cNvPr>
          <p:cNvSpPr txBox="1"/>
          <p:nvPr/>
        </p:nvSpPr>
        <p:spPr>
          <a:xfrm>
            <a:off x="4418072" y="110070"/>
            <a:ext cx="3533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CARTE CULTURELLE DE L’EQUIPE</a:t>
            </a:r>
          </a:p>
        </p:txBody>
      </p:sp>
      <p:sp>
        <p:nvSpPr>
          <p:cNvPr id="68" name="Losange 67">
            <a:extLst>
              <a:ext uri="{FF2B5EF4-FFF2-40B4-BE49-F238E27FC236}">
                <a16:creationId xmlns:a16="http://schemas.microsoft.com/office/drawing/2014/main" id="{167D8195-E4E0-DA58-2FEB-179552EC72E0}"/>
              </a:ext>
            </a:extLst>
          </p:cNvPr>
          <p:cNvSpPr/>
          <p:nvPr/>
        </p:nvSpPr>
        <p:spPr>
          <a:xfrm>
            <a:off x="6259476" y="752164"/>
            <a:ext cx="356249" cy="307777"/>
          </a:xfrm>
          <a:prstGeom prst="diamond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Losange 68">
            <a:extLst>
              <a:ext uri="{FF2B5EF4-FFF2-40B4-BE49-F238E27FC236}">
                <a16:creationId xmlns:a16="http://schemas.microsoft.com/office/drawing/2014/main" id="{F54A75BE-AA9F-B50D-0ED6-D40C81061DAE}"/>
              </a:ext>
            </a:extLst>
          </p:cNvPr>
          <p:cNvSpPr/>
          <p:nvPr/>
        </p:nvSpPr>
        <p:spPr>
          <a:xfrm>
            <a:off x="6480247" y="1647065"/>
            <a:ext cx="356249" cy="307777"/>
          </a:xfrm>
          <a:prstGeom prst="diamond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Losange 69">
            <a:extLst>
              <a:ext uri="{FF2B5EF4-FFF2-40B4-BE49-F238E27FC236}">
                <a16:creationId xmlns:a16="http://schemas.microsoft.com/office/drawing/2014/main" id="{B86AB675-D7C3-88DC-C68F-43E368A8862D}"/>
              </a:ext>
            </a:extLst>
          </p:cNvPr>
          <p:cNvSpPr/>
          <p:nvPr/>
        </p:nvSpPr>
        <p:spPr>
          <a:xfrm>
            <a:off x="7975531" y="2436213"/>
            <a:ext cx="356249" cy="307777"/>
          </a:xfrm>
          <a:prstGeom prst="diamond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Losange 70">
            <a:extLst>
              <a:ext uri="{FF2B5EF4-FFF2-40B4-BE49-F238E27FC236}">
                <a16:creationId xmlns:a16="http://schemas.microsoft.com/office/drawing/2014/main" id="{1D31715B-FA43-D471-E2FC-44F523DFFEEC}"/>
              </a:ext>
            </a:extLst>
          </p:cNvPr>
          <p:cNvSpPr/>
          <p:nvPr/>
        </p:nvSpPr>
        <p:spPr>
          <a:xfrm>
            <a:off x="7693306" y="3184724"/>
            <a:ext cx="356249" cy="307777"/>
          </a:xfrm>
          <a:prstGeom prst="diamond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Losange 71">
            <a:extLst>
              <a:ext uri="{FF2B5EF4-FFF2-40B4-BE49-F238E27FC236}">
                <a16:creationId xmlns:a16="http://schemas.microsoft.com/office/drawing/2014/main" id="{06F77540-F2A3-ABD3-833D-EDFE3768E025}"/>
              </a:ext>
            </a:extLst>
          </p:cNvPr>
          <p:cNvSpPr/>
          <p:nvPr/>
        </p:nvSpPr>
        <p:spPr>
          <a:xfrm>
            <a:off x="7855900" y="3949750"/>
            <a:ext cx="356249" cy="307777"/>
          </a:xfrm>
          <a:prstGeom prst="diamond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Losange 72">
            <a:extLst>
              <a:ext uri="{FF2B5EF4-FFF2-40B4-BE49-F238E27FC236}">
                <a16:creationId xmlns:a16="http://schemas.microsoft.com/office/drawing/2014/main" id="{1E4BCA8A-09AF-FFC2-5869-EB5153ECC8C3}"/>
              </a:ext>
            </a:extLst>
          </p:cNvPr>
          <p:cNvSpPr/>
          <p:nvPr/>
        </p:nvSpPr>
        <p:spPr>
          <a:xfrm>
            <a:off x="3762116" y="4750412"/>
            <a:ext cx="356249" cy="307777"/>
          </a:xfrm>
          <a:prstGeom prst="diamond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Losange 73">
            <a:extLst>
              <a:ext uri="{FF2B5EF4-FFF2-40B4-BE49-F238E27FC236}">
                <a16:creationId xmlns:a16="http://schemas.microsoft.com/office/drawing/2014/main" id="{A48024B2-D3DF-1300-1643-ABDD8D7791AA}"/>
              </a:ext>
            </a:extLst>
          </p:cNvPr>
          <p:cNvSpPr/>
          <p:nvPr/>
        </p:nvSpPr>
        <p:spPr>
          <a:xfrm>
            <a:off x="7677775" y="5524278"/>
            <a:ext cx="356249" cy="307777"/>
          </a:xfrm>
          <a:prstGeom prst="diamond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Losange 74">
            <a:extLst>
              <a:ext uri="{FF2B5EF4-FFF2-40B4-BE49-F238E27FC236}">
                <a16:creationId xmlns:a16="http://schemas.microsoft.com/office/drawing/2014/main" id="{6F45CB6E-5C85-7F35-ED62-0E805E6A6C75}"/>
              </a:ext>
            </a:extLst>
          </p:cNvPr>
          <p:cNvSpPr/>
          <p:nvPr/>
        </p:nvSpPr>
        <p:spPr>
          <a:xfrm>
            <a:off x="5465502" y="6264406"/>
            <a:ext cx="356249" cy="307777"/>
          </a:xfrm>
          <a:prstGeom prst="diamond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4CAF5EA6-3171-3D3B-4207-79D247EBD761}"/>
              </a:ext>
            </a:extLst>
          </p:cNvPr>
          <p:cNvCxnSpPr>
            <a:cxnSpLocks/>
            <a:stCxn id="68" idx="2"/>
            <a:endCxn id="69" idx="0"/>
          </p:cNvCxnSpPr>
          <p:nvPr/>
        </p:nvCxnSpPr>
        <p:spPr>
          <a:xfrm>
            <a:off x="6437601" y="1059941"/>
            <a:ext cx="220771" cy="58712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847F7A4B-F69E-9AF5-0127-D69FFC809B6D}"/>
              </a:ext>
            </a:extLst>
          </p:cNvPr>
          <p:cNvCxnSpPr>
            <a:cxnSpLocks/>
            <a:stCxn id="69" idx="2"/>
            <a:endCxn id="70" idx="0"/>
          </p:cNvCxnSpPr>
          <p:nvPr/>
        </p:nvCxnSpPr>
        <p:spPr>
          <a:xfrm>
            <a:off x="6658372" y="1954842"/>
            <a:ext cx="1495284" cy="48137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0673B035-ED0F-67A3-ED51-9CE01040ECF8}"/>
              </a:ext>
            </a:extLst>
          </p:cNvPr>
          <p:cNvCxnSpPr>
            <a:cxnSpLocks/>
            <a:stCxn id="70" idx="2"/>
            <a:endCxn id="71" idx="0"/>
          </p:cNvCxnSpPr>
          <p:nvPr/>
        </p:nvCxnSpPr>
        <p:spPr>
          <a:xfrm flipH="1">
            <a:off x="7871431" y="2743990"/>
            <a:ext cx="282225" cy="44073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BABEE9A9-0273-FC45-F301-FD78D9A19BF1}"/>
              </a:ext>
            </a:extLst>
          </p:cNvPr>
          <p:cNvCxnSpPr>
            <a:cxnSpLocks/>
            <a:stCxn id="71" idx="2"/>
            <a:endCxn id="72" idx="0"/>
          </p:cNvCxnSpPr>
          <p:nvPr/>
        </p:nvCxnSpPr>
        <p:spPr>
          <a:xfrm>
            <a:off x="7871431" y="3492501"/>
            <a:ext cx="162594" cy="45724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id="{8798E6A6-89F5-27F2-636C-DCEB29728884}"/>
              </a:ext>
            </a:extLst>
          </p:cNvPr>
          <p:cNvCxnSpPr>
            <a:cxnSpLocks/>
            <a:stCxn id="72" idx="2"/>
            <a:endCxn id="73" idx="0"/>
          </p:cNvCxnSpPr>
          <p:nvPr/>
        </p:nvCxnSpPr>
        <p:spPr>
          <a:xfrm flipH="1">
            <a:off x="3940241" y="4257527"/>
            <a:ext cx="4093784" cy="49288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54DBE195-EDC3-2AF6-4A91-8CE37ADE1A44}"/>
              </a:ext>
            </a:extLst>
          </p:cNvPr>
          <p:cNvCxnSpPr>
            <a:cxnSpLocks/>
            <a:stCxn id="74" idx="0"/>
            <a:endCxn id="73" idx="2"/>
          </p:cNvCxnSpPr>
          <p:nvPr/>
        </p:nvCxnSpPr>
        <p:spPr>
          <a:xfrm flipH="1" flipV="1">
            <a:off x="3940241" y="5058189"/>
            <a:ext cx="3915659" cy="46608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id="{9DAB1772-E978-764C-3FB6-84FBB75B6D1A}"/>
              </a:ext>
            </a:extLst>
          </p:cNvPr>
          <p:cNvCxnSpPr>
            <a:cxnSpLocks/>
            <a:stCxn id="75" idx="0"/>
            <a:endCxn id="74" idx="2"/>
          </p:cNvCxnSpPr>
          <p:nvPr/>
        </p:nvCxnSpPr>
        <p:spPr>
          <a:xfrm flipV="1">
            <a:off x="5643627" y="5832055"/>
            <a:ext cx="2212273" cy="4323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Losange 96">
            <a:extLst>
              <a:ext uri="{FF2B5EF4-FFF2-40B4-BE49-F238E27FC236}">
                <a16:creationId xmlns:a16="http://schemas.microsoft.com/office/drawing/2014/main" id="{0F52B021-F5AF-DDFE-C8CE-C2FD20592E45}"/>
              </a:ext>
            </a:extLst>
          </p:cNvPr>
          <p:cNvSpPr/>
          <p:nvPr/>
        </p:nvSpPr>
        <p:spPr>
          <a:xfrm>
            <a:off x="8714534" y="129433"/>
            <a:ext cx="356249" cy="307777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Losange 97">
            <a:extLst>
              <a:ext uri="{FF2B5EF4-FFF2-40B4-BE49-F238E27FC236}">
                <a16:creationId xmlns:a16="http://schemas.microsoft.com/office/drawing/2014/main" id="{8271F9C0-E09F-7AA8-5793-119E12B59ED7}"/>
              </a:ext>
            </a:extLst>
          </p:cNvPr>
          <p:cNvSpPr/>
          <p:nvPr/>
        </p:nvSpPr>
        <p:spPr>
          <a:xfrm>
            <a:off x="8714534" y="494469"/>
            <a:ext cx="356249" cy="307777"/>
          </a:xfrm>
          <a:prstGeom prst="diamond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EEDECDC8-3C05-431F-FB9D-BEF12D568A3C}"/>
              </a:ext>
            </a:extLst>
          </p:cNvPr>
          <p:cNvSpPr txBox="1"/>
          <p:nvPr/>
        </p:nvSpPr>
        <p:spPr>
          <a:xfrm>
            <a:off x="9094619" y="141992"/>
            <a:ext cx="1281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Camille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449FBFC2-0A85-EC25-5891-B11093A55503}"/>
              </a:ext>
            </a:extLst>
          </p:cNvPr>
          <p:cNvSpPr txBox="1"/>
          <p:nvPr/>
        </p:nvSpPr>
        <p:spPr>
          <a:xfrm>
            <a:off x="9094619" y="494468"/>
            <a:ext cx="1281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Sam</a:t>
            </a:r>
          </a:p>
        </p:txBody>
      </p:sp>
    </p:spTree>
    <p:extLst>
      <p:ext uri="{BB962C8B-B14F-4D97-AF65-F5344CB8AC3E}">
        <p14:creationId xmlns:p14="http://schemas.microsoft.com/office/powerpoint/2010/main" val="3286271688"/>
      </p:ext>
    </p:extLst>
  </p:cSld>
  <p:clrMapOvr>
    <a:masterClrMapping/>
  </p:clrMapOvr>
</p:sld>
</file>

<file path=ppt/theme/theme1.xml><?xml version="1.0" encoding="utf-8"?>
<a:theme xmlns:a="http://schemas.openxmlformats.org/drawingml/2006/main" name="Intercalaire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onserto">
      <a:majorFont>
        <a:latin typeface="Fraunces 9pt"/>
        <a:ea typeface=""/>
        <a:cs typeface=""/>
      </a:majorFont>
      <a:minorFont>
        <a:latin typeface="Plus Jakart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rame PPT Conserto 2025" id="{78D69755-F9B6-BC46-B0DB-FDA887DDB8B6}" vid="{9ABC2E42-0EF5-AF43-898F-5CA88AF23E32}"/>
    </a:ext>
  </a:extLst>
</a:theme>
</file>

<file path=ppt/theme/theme2.xml><?xml version="1.0" encoding="utf-8"?>
<a:theme xmlns:a="http://schemas.openxmlformats.org/drawingml/2006/main" name="Slides contenu">
  <a:themeElements>
    <a:clrScheme name="Thème Conserto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8346E"/>
      </a:accent1>
      <a:accent2>
        <a:srgbClr val="D8346E"/>
      </a:accent2>
      <a:accent3>
        <a:srgbClr val="D8346E"/>
      </a:accent3>
      <a:accent4>
        <a:srgbClr val="D8346E"/>
      </a:accent4>
      <a:accent5>
        <a:srgbClr val="D8346E"/>
      </a:accent5>
      <a:accent6>
        <a:srgbClr val="D8346E"/>
      </a:accent6>
      <a:hlink>
        <a:srgbClr val="D8346E"/>
      </a:hlink>
      <a:folHlink>
        <a:srgbClr val="D8346E"/>
      </a:folHlink>
    </a:clrScheme>
    <a:fontScheme name="Conserto">
      <a:majorFont>
        <a:latin typeface="Fraunces 72pt Black"/>
        <a:ea typeface=""/>
        <a:cs typeface=""/>
      </a:majorFont>
      <a:minorFont>
        <a:latin typeface="Plus Jakart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rame PPT Conserto 2025" id="{78D69755-F9B6-BC46-B0DB-FDA887DDB8B6}" vid="{C050EAE4-8A08-3A4D-BEB1-68B8D2B110F2}"/>
    </a:ext>
  </a:extLst>
</a:theme>
</file>

<file path=ppt/theme/theme3.xml><?xml version="1.0" encoding="utf-8"?>
<a:theme xmlns:a="http://schemas.openxmlformats.org/drawingml/2006/main" name="Slides de fi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onserto">
      <a:majorFont>
        <a:latin typeface="Fraunces 9pt"/>
        <a:ea typeface=""/>
        <a:cs typeface=""/>
      </a:majorFont>
      <a:minorFont>
        <a:latin typeface="Plus Jakart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rame PPT Conserto 2025" id="{78D69755-F9B6-BC46-B0DB-FDA887DDB8B6}" vid="{74526ED7-EF1C-174D-91A3-948645B0DFC8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31972a3-4579-4da1-b74f-0d78c534f0e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42C1C340D27E48AAB2CADF16701A83" ma:contentTypeVersion="10" ma:contentTypeDescription="Crée un document." ma:contentTypeScope="" ma:versionID="7c8aa900819ee9955a1225fe367112c3">
  <xsd:schema xmlns:xsd="http://www.w3.org/2001/XMLSchema" xmlns:xs="http://www.w3.org/2001/XMLSchema" xmlns:p="http://schemas.microsoft.com/office/2006/metadata/properties" xmlns:ns2="c31972a3-4579-4da1-b74f-0d78c534f0ed" targetNamespace="http://schemas.microsoft.com/office/2006/metadata/properties" ma:root="true" ma:fieldsID="469e648a35328d198d95f9414688b85b" ns2:_="">
    <xsd:import namespace="c31972a3-4579-4da1-b74f-0d78c534f0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1972a3-4579-4da1-b74f-0d78c534f0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alises d’images" ma:readOnly="false" ma:fieldId="{5cf76f15-5ced-4ddc-b409-7134ff3c332f}" ma:taxonomyMulti="true" ma:sspId="24c4bdcc-efcb-42f0-8cb1-d07d38d7ed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393678-9585-4BC1-ACB0-889E08D440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EEF422-E1D7-413A-8720-6D5DA9630FDC}">
  <ds:schemaRefs>
    <ds:schemaRef ds:uri="http://schemas.microsoft.com/office/2006/documentManagement/types"/>
    <ds:schemaRef ds:uri="http://www.w3.org/XML/1998/namespace"/>
    <ds:schemaRef ds:uri="d647e269-3e93-4df3-b71f-04bb05a18faf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3373a184-cc3a-4f41-8e39-289632108c3b"/>
    <ds:schemaRef ds:uri="http://schemas.microsoft.com/office/2006/metadata/properties"/>
    <ds:schemaRef ds:uri="http://purl.org/dc/dcmitype/"/>
    <ds:schemaRef ds:uri="c31972a3-4579-4da1-b74f-0d78c534f0ed"/>
  </ds:schemaRefs>
</ds:datastoreItem>
</file>

<file path=customXml/itemProps3.xml><?xml version="1.0" encoding="utf-8"?>
<ds:datastoreItem xmlns:ds="http://schemas.openxmlformats.org/officeDocument/2006/customXml" ds:itemID="{0AA714A4-6551-4142-ADCA-522945B35E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1972a3-4579-4da1-b74f-0d78c534f0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Titres</Template>
  <TotalTime>1691</TotalTime>
  <Words>167</Words>
  <Application>Microsoft Office PowerPoint</Application>
  <PresentationFormat>Grand écran</PresentationFormat>
  <Paragraphs>33</Paragraphs>
  <Slides>2</Slides>
  <Notes>0</Notes>
  <HiddenSlides>1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2</vt:i4>
      </vt:variant>
    </vt:vector>
  </HeadingPairs>
  <TitlesOfParts>
    <vt:vector size="5" baseType="lpstr">
      <vt:lpstr>Intercalaires</vt:lpstr>
      <vt:lpstr>Slides contenu</vt:lpstr>
      <vt:lpstr>Slides de fin</vt:lpstr>
      <vt:lpstr>La carte culturelle pour mieux collaborer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Milena PICHON</dc:creator>
  <cp:lastModifiedBy>Aurelie ROBERT</cp:lastModifiedBy>
  <cp:revision>20</cp:revision>
  <dcterms:created xsi:type="dcterms:W3CDTF">2025-03-19T09:31:33Z</dcterms:created>
  <dcterms:modified xsi:type="dcterms:W3CDTF">2026-01-20T16:32:56Z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0x0101003442C1C340D27E48AAB2CADF16701A83</vt:lpwstr>
  </property>
  <property fmtid="{D5CDD505-2E9C-101B-9397-08002B2CF9AE}" pid="3" name="Order">
    <vt:r8>437700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MediaServiceImageTags">
    <vt:lpwstr/>
  </property>
</Properties>
</file>