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0"/>
  </p:notesMasterIdLst>
  <p:sldIdLst>
    <p:sldId id="465" r:id="rId5"/>
    <p:sldId id="467" r:id="rId6"/>
    <p:sldId id="468" r:id="rId7"/>
    <p:sldId id="469" r:id="rId8"/>
    <p:sldId id="470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F3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2CE54C7-2090-A844-9678-84B6C10DE5BD}" v="8" dt="2025-01-03T10:52:15.98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34" autoAdjust="0"/>
    <p:restoredTop sz="96301"/>
  </p:normalViewPr>
  <p:slideViewPr>
    <p:cSldViewPr snapToGrid="0">
      <p:cViewPr varScale="1">
        <p:scale>
          <a:sx n="127" d="100"/>
          <a:sy n="127" d="100"/>
        </p:scale>
        <p:origin x="320" y="-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aïs TOUZÉ" userId="S::anais.touze@conserto.pro::9f489072-4886-4491-804a-8c09797b69aa" providerId="AD" clId="Web-{3607F8E5-7753-AA5B-546E-5766B1138082}"/>
    <pc:docChg chg="addSld delSld modSld">
      <pc:chgData name="Anaïs TOUZÉ" userId="S::anais.touze@conserto.pro::9f489072-4886-4491-804a-8c09797b69aa" providerId="AD" clId="Web-{3607F8E5-7753-AA5B-546E-5766B1138082}" dt="2024-06-05T14:57:04.361" v="118" actId="1076"/>
      <pc:docMkLst>
        <pc:docMk/>
      </pc:docMkLst>
      <pc:sldChg chg="del">
        <pc:chgData name="Anaïs TOUZÉ" userId="S::anais.touze@conserto.pro::9f489072-4886-4491-804a-8c09797b69aa" providerId="AD" clId="Web-{3607F8E5-7753-AA5B-546E-5766B1138082}" dt="2024-06-05T14:47:59.375" v="1"/>
        <pc:sldMkLst>
          <pc:docMk/>
          <pc:sldMk cId="3784089036" sldId="256"/>
        </pc:sldMkLst>
      </pc:sldChg>
      <pc:sldChg chg="modSp add">
        <pc:chgData name="Anaïs TOUZÉ" userId="S::anais.touze@conserto.pro::9f489072-4886-4491-804a-8c09797b69aa" providerId="AD" clId="Web-{3607F8E5-7753-AA5B-546E-5766B1138082}" dt="2024-06-05T14:50:24.102" v="38" actId="20577"/>
        <pc:sldMkLst>
          <pc:docMk/>
          <pc:sldMk cId="3664481338" sldId="465"/>
        </pc:sldMkLst>
      </pc:sldChg>
      <pc:sldChg chg="add del replId">
        <pc:chgData name="Anaïs TOUZÉ" userId="S::anais.touze@conserto.pro::9f489072-4886-4491-804a-8c09797b69aa" providerId="AD" clId="Web-{3607F8E5-7753-AA5B-546E-5766B1138082}" dt="2024-06-05T14:50:32.650" v="40"/>
        <pc:sldMkLst>
          <pc:docMk/>
          <pc:sldMk cId="3750301705" sldId="466"/>
        </pc:sldMkLst>
      </pc:sldChg>
      <pc:sldChg chg="modSp add replId">
        <pc:chgData name="Anaïs TOUZÉ" userId="S::anais.touze@conserto.pro::9f489072-4886-4491-804a-8c09797b69aa" providerId="AD" clId="Web-{3607F8E5-7753-AA5B-546E-5766B1138082}" dt="2024-06-05T14:57:04.361" v="118" actId="1076"/>
        <pc:sldMkLst>
          <pc:docMk/>
          <pc:sldMk cId="1379101933" sldId="467"/>
        </pc:sldMkLst>
      </pc:sldChg>
      <pc:sldChg chg="addSp delSp modSp add replId">
        <pc:chgData name="Anaïs TOUZÉ" userId="S::anais.touze@conserto.pro::9f489072-4886-4491-804a-8c09797b69aa" providerId="AD" clId="Web-{3607F8E5-7753-AA5B-546E-5766B1138082}" dt="2024-06-05T14:55:46.747" v="101" actId="20577"/>
        <pc:sldMkLst>
          <pc:docMk/>
          <pc:sldMk cId="2007490919" sldId="468"/>
        </pc:sldMkLst>
      </pc:sldChg>
      <pc:sldChg chg="modSp add replId">
        <pc:chgData name="Anaïs TOUZÉ" userId="S::anais.touze@conserto.pro::9f489072-4886-4491-804a-8c09797b69aa" providerId="AD" clId="Web-{3607F8E5-7753-AA5B-546E-5766B1138082}" dt="2024-06-05T14:56:22.811" v="107" actId="1076"/>
        <pc:sldMkLst>
          <pc:docMk/>
          <pc:sldMk cId="3314345761" sldId="469"/>
        </pc:sldMkLst>
      </pc:sldChg>
      <pc:sldChg chg="modSp add replId">
        <pc:chgData name="Anaïs TOUZÉ" userId="S::anais.touze@conserto.pro::9f489072-4886-4491-804a-8c09797b69aa" providerId="AD" clId="Web-{3607F8E5-7753-AA5B-546E-5766B1138082}" dt="2024-06-05T14:56:54.126" v="116" actId="20577"/>
        <pc:sldMkLst>
          <pc:docMk/>
          <pc:sldMk cId="971789259" sldId="470"/>
        </pc:sldMkLst>
      </pc:sldChg>
      <pc:sldMasterChg chg="addSldLayout">
        <pc:chgData name="Anaïs TOUZÉ" userId="S::anais.touze@conserto.pro::9f489072-4886-4491-804a-8c09797b69aa" providerId="AD" clId="Web-{3607F8E5-7753-AA5B-546E-5766B1138082}" dt="2024-06-05T14:47:50.812" v="0"/>
        <pc:sldMasterMkLst>
          <pc:docMk/>
          <pc:sldMasterMk cId="3071127875" sldId="2147483648"/>
        </pc:sldMasterMkLst>
        <pc:sldLayoutChg chg="add">
          <pc:chgData name="Anaïs TOUZÉ" userId="S::anais.touze@conserto.pro::9f489072-4886-4491-804a-8c09797b69aa" providerId="AD" clId="Web-{3607F8E5-7753-AA5B-546E-5766B1138082}" dt="2024-06-05T14:47:50.812" v="0"/>
          <pc:sldLayoutMkLst>
            <pc:docMk/>
            <pc:sldMasterMk cId="3071127875" sldId="2147483648"/>
            <pc:sldLayoutMk cId="2739487581" sldId="2147483660"/>
          </pc:sldLayoutMkLst>
        </pc:sldLayoutChg>
      </pc:sldMasterChg>
    </pc:docChg>
  </pc:docChgLst>
  <pc:docChgLst>
    <pc:chgData name="Milena PICHON" userId="d640cafa-509f-4b48-be0f-7eb389c14435" providerId="ADAL" clId="{92CE54C7-2090-A844-9678-84B6C10DE5BD}"/>
    <pc:docChg chg="undo custSel modSld modMainMaster">
      <pc:chgData name="Milena PICHON" userId="d640cafa-509f-4b48-be0f-7eb389c14435" providerId="ADAL" clId="{92CE54C7-2090-A844-9678-84B6C10DE5BD}" dt="2025-01-03T10:52:23.724" v="114" actId="478"/>
      <pc:docMkLst>
        <pc:docMk/>
      </pc:docMkLst>
      <pc:sldChg chg="modSp mod modAnim">
        <pc:chgData name="Milena PICHON" userId="d640cafa-509f-4b48-be0f-7eb389c14435" providerId="ADAL" clId="{92CE54C7-2090-A844-9678-84B6C10DE5BD}" dt="2025-01-03T10:29:07.162" v="21" actId="20577"/>
        <pc:sldMkLst>
          <pc:docMk/>
          <pc:sldMk cId="3664481338" sldId="465"/>
        </pc:sldMkLst>
        <pc:spChg chg="mod">
          <ac:chgData name="Milena PICHON" userId="d640cafa-509f-4b48-be0f-7eb389c14435" providerId="ADAL" clId="{92CE54C7-2090-A844-9678-84B6C10DE5BD}" dt="2025-01-03T10:29:07.162" v="21" actId="20577"/>
          <ac:spMkLst>
            <pc:docMk/>
            <pc:sldMk cId="3664481338" sldId="465"/>
            <ac:spMk id="1831" creationId="{00000000-0000-0000-0000-000000000000}"/>
          </ac:spMkLst>
        </pc:spChg>
        <pc:spChg chg="mod">
          <ac:chgData name="Milena PICHON" userId="d640cafa-509f-4b48-be0f-7eb389c14435" providerId="ADAL" clId="{92CE54C7-2090-A844-9678-84B6C10DE5BD}" dt="2025-01-03T10:28:37.057" v="9" actId="403"/>
          <ac:spMkLst>
            <pc:docMk/>
            <pc:sldMk cId="3664481338" sldId="465"/>
            <ac:spMk id="1833" creationId="{00000000-0000-0000-0000-000000000000}"/>
          </ac:spMkLst>
        </pc:spChg>
      </pc:sldChg>
      <pc:sldChg chg="addSp delSp modSp mod modAnim">
        <pc:chgData name="Milena PICHON" userId="d640cafa-509f-4b48-be0f-7eb389c14435" providerId="ADAL" clId="{92CE54C7-2090-A844-9678-84B6C10DE5BD}" dt="2025-01-03T10:29:31.910" v="47" actId="20577"/>
        <pc:sldMkLst>
          <pc:docMk/>
          <pc:sldMk cId="1379101933" sldId="467"/>
        </pc:sldMkLst>
        <pc:spChg chg="add mod">
          <ac:chgData name="Milena PICHON" userId="d640cafa-509f-4b48-be0f-7eb389c14435" providerId="ADAL" clId="{92CE54C7-2090-A844-9678-84B6C10DE5BD}" dt="2025-01-03T10:29:23.866" v="44" actId="20577"/>
          <ac:spMkLst>
            <pc:docMk/>
            <pc:sldMk cId="1379101933" sldId="467"/>
            <ac:spMk id="2" creationId="{3F420F42-FD16-73FF-7552-32604216A441}"/>
          </ac:spMkLst>
        </pc:spChg>
        <pc:spChg chg="mod">
          <ac:chgData name="Milena PICHON" userId="d640cafa-509f-4b48-be0f-7eb389c14435" providerId="ADAL" clId="{92CE54C7-2090-A844-9678-84B6C10DE5BD}" dt="2025-01-03T10:29:31.910" v="47" actId="20577"/>
          <ac:spMkLst>
            <pc:docMk/>
            <pc:sldMk cId="1379101933" sldId="467"/>
            <ac:spMk id="1831" creationId="{00000000-0000-0000-0000-000000000000}"/>
          </ac:spMkLst>
        </pc:spChg>
        <pc:spChg chg="del mod">
          <ac:chgData name="Milena PICHON" userId="d640cafa-509f-4b48-be0f-7eb389c14435" providerId="ADAL" clId="{92CE54C7-2090-A844-9678-84B6C10DE5BD}" dt="2025-01-03T10:29:25.374" v="45" actId="478"/>
          <ac:spMkLst>
            <pc:docMk/>
            <pc:sldMk cId="1379101933" sldId="467"/>
            <ac:spMk id="1833" creationId="{00000000-0000-0000-0000-000000000000}"/>
          </ac:spMkLst>
        </pc:spChg>
      </pc:sldChg>
      <pc:sldChg chg="addSp delSp modSp mod modAnim">
        <pc:chgData name="Milena PICHON" userId="d640cafa-509f-4b48-be0f-7eb389c14435" providerId="ADAL" clId="{92CE54C7-2090-A844-9678-84B6C10DE5BD}" dt="2025-01-03T10:30:09.150" v="72" actId="20577"/>
        <pc:sldMkLst>
          <pc:docMk/>
          <pc:sldMk cId="2007490919" sldId="468"/>
        </pc:sldMkLst>
        <pc:spChg chg="add mod">
          <ac:chgData name="Milena PICHON" userId="d640cafa-509f-4b48-be0f-7eb389c14435" providerId="ADAL" clId="{92CE54C7-2090-A844-9678-84B6C10DE5BD}" dt="2025-01-03T10:29:47.053" v="68" actId="20577"/>
          <ac:spMkLst>
            <pc:docMk/>
            <pc:sldMk cId="2007490919" sldId="468"/>
            <ac:spMk id="2" creationId="{567C3B62-2BB2-03D7-3F1A-78E3E69F93CD}"/>
          </ac:spMkLst>
        </pc:spChg>
        <pc:spChg chg="mod">
          <ac:chgData name="Milena PICHON" userId="d640cafa-509f-4b48-be0f-7eb389c14435" providerId="ADAL" clId="{92CE54C7-2090-A844-9678-84B6C10DE5BD}" dt="2025-01-03T10:30:09.150" v="72" actId="20577"/>
          <ac:spMkLst>
            <pc:docMk/>
            <pc:sldMk cId="2007490919" sldId="468"/>
            <ac:spMk id="1831" creationId="{00000000-0000-0000-0000-000000000000}"/>
          </ac:spMkLst>
        </pc:spChg>
        <pc:spChg chg="del mod">
          <ac:chgData name="Milena PICHON" userId="d640cafa-509f-4b48-be0f-7eb389c14435" providerId="ADAL" clId="{92CE54C7-2090-A844-9678-84B6C10DE5BD}" dt="2025-01-03T10:29:48.639" v="69" actId="478"/>
          <ac:spMkLst>
            <pc:docMk/>
            <pc:sldMk cId="2007490919" sldId="468"/>
            <ac:spMk id="1833" creationId="{00000000-0000-0000-0000-000000000000}"/>
          </ac:spMkLst>
        </pc:spChg>
      </pc:sldChg>
      <pc:sldChg chg="addSp delSp modSp mod modAnim">
        <pc:chgData name="Milena PICHON" userId="d640cafa-509f-4b48-be0f-7eb389c14435" providerId="ADAL" clId="{92CE54C7-2090-A844-9678-84B6C10DE5BD}" dt="2025-01-03T10:30:31.602" v="94" actId="478"/>
        <pc:sldMkLst>
          <pc:docMk/>
          <pc:sldMk cId="3314345761" sldId="469"/>
        </pc:sldMkLst>
        <pc:spChg chg="add mod">
          <ac:chgData name="Milena PICHON" userId="d640cafa-509f-4b48-be0f-7eb389c14435" providerId="ADAL" clId="{92CE54C7-2090-A844-9678-84B6C10DE5BD}" dt="2025-01-03T10:30:29.477" v="93" actId="20577"/>
          <ac:spMkLst>
            <pc:docMk/>
            <pc:sldMk cId="3314345761" sldId="469"/>
            <ac:spMk id="2" creationId="{435CAA27-C56E-EB0E-D731-7FB46359A30A}"/>
          </ac:spMkLst>
        </pc:spChg>
        <pc:spChg chg="del mod">
          <ac:chgData name="Milena PICHON" userId="d640cafa-509f-4b48-be0f-7eb389c14435" providerId="ADAL" clId="{92CE54C7-2090-A844-9678-84B6C10DE5BD}" dt="2025-01-03T10:30:31.602" v="94" actId="478"/>
          <ac:spMkLst>
            <pc:docMk/>
            <pc:sldMk cId="3314345761" sldId="469"/>
            <ac:spMk id="1833" creationId="{00000000-0000-0000-0000-000000000000}"/>
          </ac:spMkLst>
        </pc:spChg>
      </pc:sldChg>
      <pc:sldChg chg="addSp delSp modSp mod modAnim">
        <pc:chgData name="Milena PICHON" userId="d640cafa-509f-4b48-be0f-7eb389c14435" providerId="ADAL" clId="{92CE54C7-2090-A844-9678-84B6C10DE5BD}" dt="2025-01-03T10:52:23.724" v="114" actId="478"/>
        <pc:sldMkLst>
          <pc:docMk/>
          <pc:sldMk cId="971789259" sldId="470"/>
        </pc:sldMkLst>
        <pc:spChg chg="add mod">
          <ac:chgData name="Milena PICHON" userId="d640cafa-509f-4b48-be0f-7eb389c14435" providerId="ADAL" clId="{92CE54C7-2090-A844-9678-84B6C10DE5BD}" dt="2025-01-03T10:52:21.700" v="113" actId="20577"/>
          <ac:spMkLst>
            <pc:docMk/>
            <pc:sldMk cId="971789259" sldId="470"/>
            <ac:spMk id="2" creationId="{0C88FC2E-30DC-455B-987B-5D4D0E7D0006}"/>
          </ac:spMkLst>
        </pc:spChg>
        <pc:spChg chg="del mod">
          <ac:chgData name="Milena PICHON" userId="d640cafa-509f-4b48-be0f-7eb389c14435" providerId="ADAL" clId="{92CE54C7-2090-A844-9678-84B6C10DE5BD}" dt="2025-01-03T10:52:23.724" v="114" actId="478"/>
          <ac:spMkLst>
            <pc:docMk/>
            <pc:sldMk cId="971789259" sldId="470"/>
            <ac:spMk id="1833" creationId="{00000000-0000-0000-0000-000000000000}"/>
          </ac:spMkLst>
        </pc:spChg>
      </pc:sldChg>
      <pc:sldMasterChg chg="modSldLayout">
        <pc:chgData name="Milena PICHON" userId="d640cafa-509f-4b48-be0f-7eb389c14435" providerId="ADAL" clId="{92CE54C7-2090-A844-9678-84B6C10DE5BD}" dt="2025-01-03T10:28:31.551" v="1"/>
        <pc:sldMasterMkLst>
          <pc:docMk/>
          <pc:sldMasterMk cId="3071127875" sldId="2147483648"/>
        </pc:sldMasterMkLst>
        <pc:sldLayoutChg chg="addSp delSp modSp mod modAnim">
          <pc:chgData name="Milena PICHON" userId="d640cafa-509f-4b48-be0f-7eb389c14435" providerId="ADAL" clId="{92CE54C7-2090-A844-9678-84B6C10DE5BD}" dt="2025-01-03T10:28:31.551" v="1"/>
          <pc:sldLayoutMkLst>
            <pc:docMk/>
            <pc:sldMasterMk cId="3071127875" sldId="2147483648"/>
            <pc:sldLayoutMk cId="2739487581" sldId="2147483660"/>
          </pc:sldLayoutMkLst>
          <pc:spChg chg="add mod">
            <ac:chgData name="Milena PICHON" userId="d640cafa-509f-4b48-be0f-7eb389c14435" providerId="ADAL" clId="{92CE54C7-2090-A844-9678-84B6C10DE5BD}" dt="2025-01-03T10:28:31.551" v="1"/>
            <ac:spMkLst>
              <pc:docMk/>
              <pc:sldMasterMk cId="3071127875" sldId="2147483648"/>
              <pc:sldLayoutMk cId="2739487581" sldId="2147483660"/>
              <ac:spMk id="3" creationId="{19D73CB2-ADFD-D2A8-F73A-BCBDFDA8659E}"/>
            </ac:spMkLst>
          </pc:spChg>
          <pc:spChg chg="add mod">
            <ac:chgData name="Milena PICHON" userId="d640cafa-509f-4b48-be0f-7eb389c14435" providerId="ADAL" clId="{92CE54C7-2090-A844-9678-84B6C10DE5BD}" dt="2025-01-03T10:28:31.551" v="1"/>
            <ac:spMkLst>
              <pc:docMk/>
              <pc:sldMasterMk cId="3071127875" sldId="2147483648"/>
              <pc:sldLayoutMk cId="2739487581" sldId="2147483660"/>
              <ac:spMk id="4" creationId="{857D5E31-C92A-9CDE-4E39-AB5F7E6B2388}"/>
            </ac:spMkLst>
          </pc:spChg>
          <pc:spChg chg="del">
            <ac:chgData name="Milena PICHON" userId="d640cafa-509f-4b48-be0f-7eb389c14435" providerId="ADAL" clId="{92CE54C7-2090-A844-9678-84B6C10DE5BD}" dt="2025-01-03T10:28:30.510" v="0" actId="478"/>
            <ac:spMkLst>
              <pc:docMk/>
              <pc:sldMasterMk cId="3071127875" sldId="2147483648"/>
              <pc:sldLayoutMk cId="2739487581" sldId="2147483660"/>
              <ac:spMk id="262" creationId="{00000000-0000-0000-0000-000000000000}"/>
            </ac:spMkLst>
          </pc:spChg>
          <pc:picChg chg="add mod">
            <ac:chgData name="Milena PICHON" userId="d640cafa-509f-4b48-be0f-7eb389c14435" providerId="ADAL" clId="{92CE54C7-2090-A844-9678-84B6C10DE5BD}" dt="2025-01-03T10:28:31.551" v="1"/>
            <ac:picMkLst>
              <pc:docMk/>
              <pc:sldMasterMk cId="3071127875" sldId="2147483648"/>
              <pc:sldLayoutMk cId="2739487581" sldId="2147483660"/>
              <ac:picMk id="2" creationId="{EAA431AA-7944-1A42-33C9-4819A38CA6C0}"/>
            </ac:picMkLst>
          </pc:picChg>
          <pc:picChg chg="del">
            <ac:chgData name="Milena PICHON" userId="d640cafa-509f-4b48-be0f-7eb389c14435" providerId="ADAL" clId="{92CE54C7-2090-A844-9678-84B6C10DE5BD}" dt="2025-01-03T10:28:30.510" v="0" actId="478"/>
            <ac:picMkLst>
              <pc:docMk/>
              <pc:sldMasterMk cId="3071127875" sldId="2147483648"/>
              <pc:sldLayoutMk cId="2739487581" sldId="2147483660"/>
              <ac:picMk id="263" creationId="{00000000-0000-0000-0000-000000000000}"/>
            </ac:picMkLst>
          </pc:pic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277BED-5CE1-450D-9AF7-F279F9EE4F62}" type="datetimeFigureOut">
              <a:t>03/01/2025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8860B8-ADEA-413D-8C9D-0F3CE5AA48F8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93772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8" name="Google Shape;1828;gde02142c77_0_2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29" name="Google Shape;1829;gde02142c77_0_2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360240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8" name="Google Shape;1828;gde02142c77_0_2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29" name="Google Shape;1829;gde02142c77_0_2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644952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8" name="Google Shape;1828;gde02142c77_0_2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29" name="Google Shape;1829;gde02142c77_0_2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300927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8" name="Google Shape;1828;gde02142c77_0_2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29" name="Google Shape;1829;gde02142c77_0_2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116541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8" name="Google Shape;1828;gde02142c77_0_2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29" name="Google Shape;1829;gde02142c77_0_2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415338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ndeau-titre 1">
  <p:cSld name="Bandeau-titre 1"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que 14">
            <a:extLst>
              <a:ext uri="{FF2B5EF4-FFF2-40B4-BE49-F238E27FC236}">
                <a16:creationId xmlns:a16="http://schemas.microsoft.com/office/drawing/2014/main" id="{EAA431AA-7944-1A42-33C9-4819A38CA6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 amt="95000"/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84514" b="40674"/>
          <a:stretch/>
        </p:blipFill>
        <p:spPr>
          <a:xfrm>
            <a:off x="600976" y="404546"/>
            <a:ext cx="312363" cy="307169"/>
          </a:xfrm>
          <a:prstGeom prst="rect">
            <a:avLst/>
          </a:prstGeom>
        </p:spPr>
      </p:pic>
      <p:sp>
        <p:nvSpPr>
          <p:cNvPr id="3" name="Google Shape;1737;gd09ae96fa7_0_0">
            <a:extLst>
              <a:ext uri="{FF2B5EF4-FFF2-40B4-BE49-F238E27FC236}">
                <a16:creationId xmlns:a16="http://schemas.microsoft.com/office/drawing/2014/main" id="{19D73CB2-ADFD-D2A8-F73A-BCBDFDA8659E}"/>
              </a:ext>
            </a:extLst>
          </p:cNvPr>
          <p:cNvSpPr/>
          <p:nvPr userDrawn="1"/>
        </p:nvSpPr>
        <p:spPr>
          <a:xfrm rot="-4989543">
            <a:off x="10530753" y="-659520"/>
            <a:ext cx="707444" cy="1100664"/>
          </a:xfrm>
          <a:prstGeom prst="roundRect">
            <a:avLst>
              <a:gd name="adj" fmla="val 50000"/>
            </a:avLst>
          </a:prstGeom>
          <a:solidFill>
            <a:srgbClr val="EA539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1737;gd09ae96fa7_0_0">
            <a:extLst>
              <a:ext uri="{FF2B5EF4-FFF2-40B4-BE49-F238E27FC236}">
                <a16:creationId xmlns:a16="http://schemas.microsoft.com/office/drawing/2014/main" id="{857D5E31-C92A-9CDE-4E39-AB5F7E6B2388}"/>
              </a:ext>
            </a:extLst>
          </p:cNvPr>
          <p:cNvSpPr/>
          <p:nvPr userDrawn="1"/>
        </p:nvSpPr>
        <p:spPr>
          <a:xfrm rot="-4989543">
            <a:off x="654427" y="6416853"/>
            <a:ext cx="707444" cy="1100664"/>
          </a:xfrm>
          <a:prstGeom prst="roundRect">
            <a:avLst>
              <a:gd name="adj" fmla="val 50000"/>
            </a:avLst>
          </a:prstGeom>
          <a:solidFill>
            <a:srgbClr val="EA539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39487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1" name="Google Shape;1831;gde02142c77_0_277"/>
          <p:cNvSpPr/>
          <p:nvPr/>
        </p:nvSpPr>
        <p:spPr>
          <a:xfrm>
            <a:off x="695784" y="1063770"/>
            <a:ext cx="10800432" cy="5100628"/>
          </a:xfrm>
          <a:prstGeom prst="roundRect">
            <a:avLst>
              <a:gd name="adj" fmla="val 10757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fr-FR" sz="1750" dirty="0">
                <a:solidFill>
                  <a:schemeClr val="tx1"/>
                </a:solidFill>
                <a:latin typeface="Montserrat"/>
                <a:cs typeface="Segoe UI"/>
              </a:rPr>
              <a:t>Sélectionner un maître de table.</a:t>
            </a:r>
          </a:p>
          <a:p>
            <a:endParaRPr lang="fr-FR" sz="1750" dirty="0">
              <a:solidFill>
                <a:schemeClr val="tx1"/>
              </a:solidFill>
              <a:latin typeface="Montserrat"/>
              <a:cs typeface="Segoe UI"/>
            </a:endParaRPr>
          </a:p>
          <a:p>
            <a:r>
              <a:rPr lang="fr-FR" sz="1750" dirty="0">
                <a:solidFill>
                  <a:schemeClr val="tx1"/>
                </a:solidFill>
                <a:latin typeface="Montserrat"/>
                <a:cs typeface="Segoe UI"/>
              </a:rPr>
              <a:t>Le maître de table prend l’enveloppe contenant les codes à trouver et distribue les feutres au reste de l’équipe ainsi que les fiches de propositions.</a:t>
            </a:r>
          </a:p>
          <a:p>
            <a:endParaRPr lang="fr-FR" sz="1750" dirty="0">
              <a:solidFill>
                <a:schemeClr val="tx1"/>
              </a:solidFill>
              <a:latin typeface="Montserrat"/>
              <a:cs typeface="Segoe UI"/>
            </a:endParaRPr>
          </a:p>
          <a:p>
            <a:r>
              <a:rPr lang="fr-FR" sz="1750" dirty="0">
                <a:solidFill>
                  <a:schemeClr val="tx1"/>
                </a:solidFill>
                <a:latin typeface="Montserrat"/>
                <a:cs typeface="Segoe UI"/>
              </a:rPr>
              <a:t>Sur chaque ligne, l’équipe fait une proposition à l’aide des feutres. Le maître de table indique par des feutres rouges et verts si la proposition est bonne.</a:t>
            </a:r>
          </a:p>
          <a:p>
            <a:endParaRPr lang="fr-FR" sz="1750" dirty="0">
              <a:solidFill>
                <a:schemeClr val="tx1"/>
              </a:solidFill>
              <a:latin typeface="Montserrat"/>
              <a:ea typeface="Verdana"/>
              <a:cs typeface="Segoe UI"/>
            </a:endParaRPr>
          </a:p>
          <a:p>
            <a:pPr marL="285750" indent="-285750">
              <a:buFont typeface="Aptos"/>
              <a:buChar char="•"/>
            </a:pPr>
            <a:r>
              <a:rPr lang="fr-FR" sz="1750" dirty="0">
                <a:solidFill>
                  <a:schemeClr val="tx1"/>
                </a:solidFill>
                <a:latin typeface="Montserrat"/>
                <a:ea typeface="Verdana"/>
              </a:rPr>
              <a:t>Feutre vert : la couleur est bien placée.</a:t>
            </a:r>
            <a:endParaRPr lang="fr" sz="1750" dirty="0">
              <a:solidFill>
                <a:schemeClr val="tx1"/>
              </a:solidFill>
              <a:latin typeface="Montserrat"/>
              <a:ea typeface="Verdana"/>
            </a:endParaRPr>
          </a:p>
          <a:p>
            <a:pPr marL="285750" indent="-285750">
              <a:buFont typeface="Aptos"/>
              <a:buChar char="•"/>
            </a:pPr>
            <a:r>
              <a:rPr lang="fr-FR" sz="1750" dirty="0">
                <a:solidFill>
                  <a:schemeClr val="tx1"/>
                </a:solidFill>
                <a:latin typeface="Montserrat"/>
                <a:ea typeface="Verdana"/>
              </a:rPr>
              <a:t>Feutre rouge : la couleur est utilisée dans le code, mais mal placée.</a:t>
            </a:r>
            <a:endParaRPr lang="fr" sz="1750" dirty="0">
              <a:solidFill>
                <a:schemeClr val="tx1"/>
              </a:solidFill>
              <a:latin typeface="Montserrat"/>
              <a:ea typeface="Verdana"/>
            </a:endParaRPr>
          </a:p>
          <a:p>
            <a:pPr marL="285750" indent="-285750">
              <a:buFont typeface="Aptos"/>
              <a:buChar char="•"/>
            </a:pPr>
            <a:r>
              <a:rPr lang="fr-FR" sz="1750" dirty="0">
                <a:solidFill>
                  <a:schemeClr val="tx1"/>
                </a:solidFill>
                <a:latin typeface="Montserrat"/>
                <a:ea typeface="Verdana"/>
              </a:rPr>
              <a:t>Pas de feutre : la couleur n’est pas utilisée dans le code.</a:t>
            </a:r>
            <a:endParaRPr lang="fr" sz="1750" dirty="0">
              <a:solidFill>
                <a:schemeClr val="tx1"/>
              </a:solidFill>
              <a:latin typeface="Montserrat"/>
              <a:ea typeface="Verdana"/>
            </a:endParaRPr>
          </a:p>
          <a:p>
            <a:endParaRPr lang="fr-FR" sz="1750" dirty="0">
              <a:solidFill>
                <a:schemeClr val="tx1"/>
              </a:solidFill>
              <a:latin typeface="Montserrat"/>
              <a:cs typeface="Segoe UI"/>
            </a:endParaRPr>
          </a:p>
          <a:p>
            <a:r>
              <a:rPr lang="fr-FR" sz="1750" dirty="0">
                <a:solidFill>
                  <a:schemeClr val="tx1"/>
                </a:solidFill>
                <a:latin typeface="Montserrat"/>
                <a:cs typeface="Segoe UI"/>
              </a:rPr>
              <a:t>Lorsqu’un code est trouvé, il rapporte 10 points au groupe.</a:t>
            </a:r>
            <a:endParaRPr lang="fr" sz="1750" dirty="0">
              <a:solidFill>
                <a:schemeClr val="tx1"/>
              </a:solidFill>
              <a:latin typeface="Montserrat"/>
              <a:cs typeface="Segoe UI"/>
            </a:endParaRPr>
          </a:p>
          <a:p>
            <a:endParaRPr lang="fr-FR" sz="1750" dirty="0">
              <a:solidFill>
                <a:schemeClr val="tx1"/>
              </a:solidFill>
              <a:latin typeface="Montserrat"/>
              <a:cs typeface="Segoe UI"/>
            </a:endParaRPr>
          </a:p>
          <a:p>
            <a:r>
              <a:rPr lang="fr-FR" sz="1750" dirty="0">
                <a:solidFill>
                  <a:schemeClr val="tx1"/>
                </a:solidFill>
                <a:latin typeface="Montserrat"/>
                <a:cs typeface="Segoe UI"/>
              </a:rPr>
              <a:t>Durant un round, une alerte peut retentir. Des consignes spécifiques seront alors appliquées. Durant toute la durée de l’alerte, le groupe perd 10 points par tranche de 30 secondes entamées.</a:t>
            </a:r>
            <a:endParaRPr lang="fr" sz="1750" dirty="0">
              <a:solidFill>
                <a:schemeClr val="tx1"/>
              </a:solidFill>
              <a:latin typeface="Montserrat"/>
              <a:cs typeface="Segoe UI"/>
            </a:endParaRPr>
          </a:p>
        </p:txBody>
      </p:sp>
      <p:sp>
        <p:nvSpPr>
          <p:cNvPr id="1833" name="Google Shape;1833;gde02142c77_0_277"/>
          <p:cNvSpPr txBox="1"/>
          <p:nvPr/>
        </p:nvSpPr>
        <p:spPr>
          <a:xfrm>
            <a:off x="988230" y="178395"/>
            <a:ext cx="7806190" cy="88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fr" sz="3200" b="1" dirty="0">
                <a:solidFill>
                  <a:srgbClr val="666666"/>
                </a:solidFill>
                <a:latin typeface="Montserrat ExtraBold"/>
                <a:ea typeface="Lato Black"/>
                <a:cs typeface="Lato Black"/>
              </a:rPr>
              <a:t>Jouer un round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36644813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1" name="Google Shape;1831;gde02142c77_0_277"/>
          <p:cNvSpPr/>
          <p:nvPr/>
        </p:nvSpPr>
        <p:spPr>
          <a:xfrm>
            <a:off x="695784" y="2497936"/>
            <a:ext cx="10800432" cy="1862128"/>
          </a:xfrm>
          <a:prstGeom prst="roundRect">
            <a:avLst>
              <a:gd name="adj" fmla="val 16667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fr-FR" sz="1750" dirty="0">
                <a:solidFill>
                  <a:schemeClr val="tx1"/>
                </a:solidFill>
                <a:latin typeface="Montserrat"/>
                <a:cs typeface="Segoe UI"/>
              </a:rPr>
              <a:t>A la fin du round, on compte :</a:t>
            </a:r>
            <a:endParaRPr lang="fr-FR" dirty="0">
              <a:solidFill>
                <a:schemeClr val="tx1"/>
              </a:solidFill>
            </a:endParaRPr>
          </a:p>
          <a:p>
            <a:endParaRPr lang="fr-FR" sz="1750" dirty="0">
              <a:solidFill>
                <a:schemeClr val="tx1"/>
              </a:solidFill>
              <a:latin typeface="Montserrat"/>
              <a:cs typeface="Segoe UI"/>
            </a:endParaRPr>
          </a:p>
          <a:p>
            <a:pPr marL="285750" indent="-285750">
              <a:buFont typeface="Aptos"/>
              <a:buChar char="•"/>
            </a:pPr>
            <a:r>
              <a:rPr lang="fr-FR" sz="1750" dirty="0">
                <a:solidFill>
                  <a:schemeClr val="tx1"/>
                </a:solidFill>
                <a:latin typeface="Montserrat"/>
                <a:ea typeface="Verdana"/>
                <a:cs typeface="Segoe UI"/>
              </a:rPr>
              <a:t>Le nombre de codes trouvés par les équipes</a:t>
            </a:r>
          </a:p>
          <a:p>
            <a:pPr marL="285750" indent="-285750">
              <a:buFont typeface="Aptos"/>
              <a:buChar char="•"/>
            </a:pPr>
            <a:r>
              <a:rPr lang="fr-FR" sz="1750" dirty="0">
                <a:solidFill>
                  <a:schemeClr val="tx1"/>
                </a:solidFill>
                <a:latin typeface="Montserrat"/>
                <a:ea typeface="Verdana"/>
                <a:cs typeface="Segoe UI"/>
              </a:rPr>
              <a:t>La durée de l’alerte </a:t>
            </a:r>
          </a:p>
          <a:p>
            <a:pPr marL="285750" indent="-285750">
              <a:buFont typeface="Aptos"/>
              <a:buChar char="•"/>
            </a:pPr>
            <a:r>
              <a:rPr lang="fr-FR" sz="1750" dirty="0">
                <a:solidFill>
                  <a:schemeClr val="tx1"/>
                </a:solidFill>
                <a:latin typeface="Montserrat"/>
                <a:ea typeface="Verdana"/>
                <a:cs typeface="Segoe UI"/>
              </a:rPr>
              <a:t>Le nombre </a:t>
            </a:r>
            <a:r>
              <a:rPr lang="fr-FR" sz="1750" dirty="0">
                <a:solidFill>
                  <a:schemeClr val="tx1"/>
                </a:solidFill>
                <a:latin typeface="Montserrat"/>
                <a:ea typeface="Verdana"/>
              </a:rPr>
              <a:t>de </a:t>
            </a:r>
            <a:r>
              <a:rPr lang="fr-FR" sz="1750" dirty="0">
                <a:solidFill>
                  <a:schemeClr val="tx1"/>
                </a:solidFill>
                <a:latin typeface="Montserrat"/>
                <a:ea typeface="Verdana"/>
                <a:cs typeface="Segoe UI"/>
              </a:rPr>
              <a:t>points total pour le round</a:t>
            </a:r>
            <a:endParaRPr lang="fr-FR" sz="1750" dirty="0">
              <a:solidFill>
                <a:schemeClr val="tx1"/>
              </a:solidFill>
              <a:latin typeface="Montserrat"/>
              <a:ea typeface="Verdana"/>
            </a:endParaRPr>
          </a:p>
          <a:p>
            <a:endParaRPr lang="fr-FR" sz="1750" dirty="0">
              <a:solidFill>
                <a:schemeClr val="tx1"/>
              </a:solidFill>
              <a:latin typeface="Montserrat"/>
              <a:cs typeface="Segoe UI"/>
            </a:endParaRPr>
          </a:p>
        </p:txBody>
      </p:sp>
      <p:sp>
        <p:nvSpPr>
          <p:cNvPr id="2" name="Google Shape;1833;gde02142c77_0_277">
            <a:extLst>
              <a:ext uri="{FF2B5EF4-FFF2-40B4-BE49-F238E27FC236}">
                <a16:creationId xmlns:a16="http://schemas.microsoft.com/office/drawing/2014/main" id="{3F420F42-FD16-73FF-7552-32604216A441}"/>
              </a:ext>
            </a:extLst>
          </p:cNvPr>
          <p:cNvSpPr txBox="1"/>
          <p:nvPr/>
        </p:nvSpPr>
        <p:spPr>
          <a:xfrm>
            <a:off x="988230" y="178395"/>
            <a:ext cx="7806190" cy="88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fr" sz="3200" b="1" dirty="0">
                <a:solidFill>
                  <a:srgbClr val="666666"/>
                </a:solidFill>
                <a:latin typeface="Montserrat ExtraBold"/>
                <a:ea typeface="Lato Black"/>
                <a:cs typeface="Lato Black"/>
              </a:rPr>
              <a:t>Compter les points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13791019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833;gde02142c77_0_277">
            <a:extLst>
              <a:ext uri="{FF2B5EF4-FFF2-40B4-BE49-F238E27FC236}">
                <a16:creationId xmlns:a16="http://schemas.microsoft.com/office/drawing/2014/main" id="{567C3B62-2BB2-03D7-3F1A-78E3E69F93CD}"/>
              </a:ext>
            </a:extLst>
          </p:cNvPr>
          <p:cNvSpPr txBox="1"/>
          <p:nvPr/>
        </p:nvSpPr>
        <p:spPr>
          <a:xfrm>
            <a:off x="988230" y="178395"/>
            <a:ext cx="7806190" cy="88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fr" sz="3200" b="1" dirty="0">
                <a:solidFill>
                  <a:srgbClr val="666666"/>
                </a:solidFill>
                <a:latin typeface="Montserrat ExtraBold"/>
                <a:ea typeface="Lato Black"/>
                <a:cs typeface="Lato Black"/>
              </a:rPr>
              <a:t>Consignes round 1</a:t>
            </a:r>
            <a:endParaRPr lang="fr-FR" sz="1200" dirty="0"/>
          </a:p>
        </p:txBody>
      </p:sp>
      <p:sp>
        <p:nvSpPr>
          <p:cNvPr id="1831" name="Google Shape;1831;gde02142c77_0_277"/>
          <p:cNvSpPr/>
          <p:nvPr/>
        </p:nvSpPr>
        <p:spPr>
          <a:xfrm>
            <a:off x="695784" y="1608936"/>
            <a:ext cx="10800432" cy="3640128"/>
          </a:xfrm>
          <a:prstGeom prst="roundRect">
            <a:avLst>
              <a:gd name="adj" fmla="val 16667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fr-FR" sz="1750" dirty="0">
                <a:solidFill>
                  <a:schemeClr val="tx1"/>
                </a:solidFill>
                <a:latin typeface="Montserrat"/>
                <a:cs typeface="Segoe UI"/>
              </a:rPr>
              <a:t>Lorsque l’alerte retentit, le chronomètre se lance. Tous les participants doivent arrêter de jouer et reculer d’un pas de leur zone de jeu. </a:t>
            </a:r>
            <a:endParaRPr lang="fr-FR" sz="1750" dirty="0">
              <a:solidFill>
                <a:schemeClr val="tx1"/>
              </a:solidFill>
              <a:latin typeface="Montserrat"/>
            </a:endParaRPr>
          </a:p>
          <a:p>
            <a:endParaRPr lang="fr-FR" sz="1750" dirty="0">
              <a:solidFill>
                <a:schemeClr val="tx1"/>
              </a:solidFill>
              <a:latin typeface="Montserrat"/>
              <a:cs typeface="Segoe UI"/>
            </a:endParaRPr>
          </a:p>
          <a:p>
            <a:r>
              <a:rPr lang="fr-FR" sz="1750" dirty="0">
                <a:solidFill>
                  <a:schemeClr val="tx1"/>
                </a:solidFill>
                <a:latin typeface="Montserrat"/>
                <a:cs typeface="Segoe UI"/>
              </a:rPr>
              <a:t>Chaque équipe désigne un membre qui doit se rendre à la zone d’alerte. Les équipes doivent attendre que tous les membres désignés soient arrivés et peuvent reprendre le jeu.</a:t>
            </a:r>
          </a:p>
          <a:p>
            <a:endParaRPr lang="fr-FR" sz="1750" dirty="0">
              <a:solidFill>
                <a:schemeClr val="tx1"/>
              </a:solidFill>
              <a:latin typeface="Montserrat"/>
              <a:ea typeface="Verdana"/>
              <a:cs typeface="Segoe UI"/>
            </a:endParaRPr>
          </a:p>
          <a:p>
            <a:r>
              <a:rPr lang="fr-FR" sz="1750" dirty="0">
                <a:solidFill>
                  <a:schemeClr val="tx1"/>
                </a:solidFill>
                <a:latin typeface="Montserrat"/>
                <a:ea typeface="Verdana"/>
                <a:cs typeface="Segoe UI"/>
              </a:rPr>
              <a:t>Une fois sur la zone d’alerte, ils tentent de résoudre le code avec le maître de table.</a:t>
            </a:r>
            <a:endParaRPr lang="fr-FR" dirty="0">
              <a:solidFill>
                <a:schemeClr val="tx1"/>
              </a:solidFill>
            </a:endParaRPr>
          </a:p>
          <a:p>
            <a:endParaRPr lang="fr-FR" sz="1750" dirty="0">
              <a:solidFill>
                <a:schemeClr val="tx1"/>
              </a:solidFill>
              <a:latin typeface="Montserrat"/>
              <a:ea typeface="Verdana"/>
              <a:cs typeface="Segoe UI"/>
            </a:endParaRPr>
          </a:p>
          <a:p>
            <a:r>
              <a:rPr lang="fr-FR" sz="1750" dirty="0">
                <a:solidFill>
                  <a:schemeClr val="tx1"/>
                </a:solidFill>
                <a:latin typeface="Montserrat"/>
                <a:ea typeface="Verdana"/>
                <a:cs typeface="Segoe UI"/>
              </a:rPr>
              <a:t>Une fois l’alerte résolue, ils peuvent retourner à leur table et reprendre le jeu.</a:t>
            </a:r>
            <a:endParaRPr lang="fr-FR" dirty="0">
              <a:solidFill>
                <a:schemeClr val="tx1"/>
              </a:solidFill>
            </a:endParaRPr>
          </a:p>
          <a:p>
            <a:endParaRPr lang="fr-FR" sz="1750" dirty="0">
              <a:solidFill>
                <a:schemeClr val="tx1"/>
              </a:solidFill>
              <a:latin typeface="Montserrat"/>
              <a:ea typeface="Verdana"/>
              <a:cs typeface="Segoe UI"/>
            </a:endParaRPr>
          </a:p>
          <a:p>
            <a:r>
              <a:rPr lang="fr-FR" sz="1750" dirty="0">
                <a:solidFill>
                  <a:schemeClr val="tx1"/>
                </a:solidFill>
                <a:latin typeface="Montserrat"/>
                <a:ea typeface="Verdana"/>
                <a:cs typeface="Segoe UI"/>
              </a:rPr>
              <a:t>A chaque alerte, les équipes peuvent choisir un nouveau responsable.</a:t>
            </a:r>
            <a:endParaRPr lang="fr-FR" dirty="0">
              <a:solidFill>
                <a:schemeClr val="tx1"/>
              </a:solidFill>
            </a:endParaRPr>
          </a:p>
          <a:p>
            <a:endParaRPr lang="fr-FR" sz="1750" dirty="0">
              <a:solidFill>
                <a:schemeClr val="tx1"/>
              </a:solidFill>
              <a:latin typeface="Montserrat"/>
              <a:ea typeface="Verdana"/>
              <a:cs typeface="Segoe UI"/>
            </a:endParaRPr>
          </a:p>
          <a:p>
            <a:endParaRPr lang="fr-FR" sz="1750" dirty="0">
              <a:solidFill>
                <a:schemeClr val="tx1"/>
              </a:solidFill>
              <a:latin typeface="Montserrat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20074909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833;gde02142c77_0_277">
            <a:extLst>
              <a:ext uri="{FF2B5EF4-FFF2-40B4-BE49-F238E27FC236}">
                <a16:creationId xmlns:a16="http://schemas.microsoft.com/office/drawing/2014/main" id="{435CAA27-C56E-EB0E-D731-7FB46359A30A}"/>
              </a:ext>
            </a:extLst>
          </p:cNvPr>
          <p:cNvSpPr txBox="1"/>
          <p:nvPr/>
        </p:nvSpPr>
        <p:spPr>
          <a:xfrm>
            <a:off x="988230" y="178395"/>
            <a:ext cx="7806190" cy="88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fr" sz="3200" b="1" dirty="0">
                <a:solidFill>
                  <a:srgbClr val="666666"/>
                </a:solidFill>
                <a:latin typeface="Montserrat ExtraBold"/>
                <a:ea typeface="Lato Black"/>
                <a:cs typeface="Lato Black"/>
              </a:rPr>
              <a:t>Consignes round 2</a:t>
            </a:r>
            <a:endParaRPr lang="fr-FR" sz="1200" dirty="0"/>
          </a:p>
        </p:txBody>
      </p:sp>
      <p:sp>
        <p:nvSpPr>
          <p:cNvPr id="1831" name="Google Shape;1831;gde02142c77_0_277"/>
          <p:cNvSpPr/>
          <p:nvPr/>
        </p:nvSpPr>
        <p:spPr>
          <a:xfrm>
            <a:off x="689848" y="2563777"/>
            <a:ext cx="10800432" cy="1747828"/>
          </a:xfrm>
          <a:prstGeom prst="roundRect">
            <a:avLst>
              <a:gd name="adj" fmla="val 16667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fr-FR" sz="1750" dirty="0">
                <a:solidFill>
                  <a:schemeClr val="tx1"/>
                </a:solidFill>
                <a:latin typeface="Montserrat"/>
                <a:cs typeface="Segoe UI"/>
              </a:rPr>
              <a:t>Lorsque l’alerte retentit, le chronomètre se lance. Le responsable des alertes reçoit une fiche comprenant des indices sur la résolution du </a:t>
            </a:r>
            <a:r>
              <a:rPr lang="fr-FR" sz="1750" dirty="0">
                <a:solidFill>
                  <a:schemeClr val="tx1"/>
                </a:solidFill>
                <a:latin typeface="Montserrat"/>
                <a:ea typeface="Verdana"/>
                <a:cs typeface="Segoe UI"/>
              </a:rPr>
              <a:t>code. Il peut alors demander à tout ou partie des équipes </a:t>
            </a:r>
            <a:r>
              <a:rPr lang="fr-FR" sz="1750" dirty="0">
                <a:solidFill>
                  <a:schemeClr val="tx1"/>
                </a:solidFill>
                <a:latin typeface="Montserrat"/>
                <a:cs typeface="Segoe UI"/>
              </a:rPr>
              <a:t>de </a:t>
            </a:r>
            <a:r>
              <a:rPr lang="fr-FR" sz="1750" dirty="0">
                <a:solidFill>
                  <a:schemeClr val="tx1"/>
                </a:solidFill>
                <a:latin typeface="Montserrat"/>
                <a:ea typeface="Verdana"/>
                <a:cs typeface="Segoe UI"/>
              </a:rPr>
              <a:t>participer </a:t>
            </a:r>
            <a:r>
              <a:rPr lang="fr-FR" sz="1750" dirty="0">
                <a:solidFill>
                  <a:schemeClr val="tx1"/>
                </a:solidFill>
                <a:latin typeface="Montserrat"/>
                <a:cs typeface="Segoe UI"/>
              </a:rPr>
              <a:t>à la </a:t>
            </a:r>
            <a:r>
              <a:rPr lang="fr-FR" sz="1750" dirty="0">
                <a:solidFill>
                  <a:schemeClr val="tx1"/>
                </a:solidFill>
                <a:latin typeface="Montserrat"/>
                <a:ea typeface="Verdana"/>
                <a:cs typeface="Segoe UI"/>
              </a:rPr>
              <a:t>résolution</a:t>
            </a:r>
            <a:r>
              <a:rPr lang="fr-FR" sz="1750" dirty="0">
                <a:solidFill>
                  <a:schemeClr val="tx1"/>
                </a:solidFill>
                <a:latin typeface="Montserrat"/>
                <a:cs typeface="Segoe UI"/>
              </a:rPr>
              <a:t>. Les équipes </a:t>
            </a:r>
            <a:r>
              <a:rPr lang="fr-FR" sz="1750" dirty="0">
                <a:solidFill>
                  <a:schemeClr val="tx1"/>
                </a:solidFill>
                <a:latin typeface="Montserrat"/>
                <a:ea typeface="Verdana"/>
                <a:cs typeface="Segoe UI"/>
              </a:rPr>
              <a:t>sollicitées </a:t>
            </a:r>
            <a:r>
              <a:rPr lang="fr-FR" sz="1750" dirty="0">
                <a:solidFill>
                  <a:schemeClr val="tx1"/>
                </a:solidFill>
                <a:latin typeface="Montserrat"/>
                <a:cs typeface="Segoe UI"/>
              </a:rPr>
              <a:t>doivent </a:t>
            </a:r>
            <a:r>
              <a:rPr lang="fr-FR" sz="1750" dirty="0">
                <a:solidFill>
                  <a:schemeClr val="tx1"/>
                </a:solidFill>
                <a:latin typeface="Montserrat"/>
                <a:ea typeface="Verdana"/>
                <a:cs typeface="Segoe UI"/>
              </a:rPr>
              <a:t>alors envoyer un membre avec </a:t>
            </a:r>
            <a:r>
              <a:rPr lang="fr-FR" sz="1750" dirty="0">
                <a:solidFill>
                  <a:schemeClr val="tx1"/>
                </a:solidFill>
                <a:latin typeface="Montserrat"/>
                <a:cs typeface="Segoe UI"/>
              </a:rPr>
              <a:t>les </a:t>
            </a:r>
            <a:r>
              <a:rPr lang="fr-FR" sz="1750" dirty="0">
                <a:solidFill>
                  <a:schemeClr val="tx1"/>
                </a:solidFill>
                <a:latin typeface="Montserrat"/>
                <a:ea typeface="Verdana"/>
                <a:cs typeface="Segoe UI"/>
              </a:rPr>
              <a:t>feutres demandés. Les équipes </a:t>
            </a:r>
            <a:r>
              <a:rPr lang="fr-FR" sz="1750" dirty="0">
                <a:solidFill>
                  <a:schemeClr val="tx1"/>
                </a:solidFill>
                <a:latin typeface="Montserrat"/>
                <a:cs typeface="Segoe UI"/>
              </a:rPr>
              <a:t>peuvent </a:t>
            </a:r>
            <a:r>
              <a:rPr lang="fr-FR" sz="1750" dirty="0">
                <a:solidFill>
                  <a:schemeClr val="tx1"/>
                </a:solidFill>
                <a:latin typeface="Montserrat"/>
                <a:ea typeface="Verdana"/>
                <a:cs typeface="Segoe UI"/>
              </a:rPr>
              <a:t>continuer de jouer durant tout le temps de l’alerte.</a:t>
            </a:r>
            <a:endParaRPr lang="fr-FR" sz="1750" dirty="0">
              <a:solidFill>
                <a:schemeClr val="tx1"/>
              </a:solidFill>
              <a:latin typeface="Montserrat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33143457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833;gde02142c77_0_277">
            <a:extLst>
              <a:ext uri="{FF2B5EF4-FFF2-40B4-BE49-F238E27FC236}">
                <a16:creationId xmlns:a16="http://schemas.microsoft.com/office/drawing/2014/main" id="{0C88FC2E-30DC-455B-987B-5D4D0E7D0006}"/>
              </a:ext>
            </a:extLst>
          </p:cNvPr>
          <p:cNvSpPr txBox="1"/>
          <p:nvPr/>
        </p:nvSpPr>
        <p:spPr>
          <a:xfrm>
            <a:off x="988230" y="178395"/>
            <a:ext cx="7806190" cy="88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fr" sz="3200" b="1" dirty="0">
                <a:solidFill>
                  <a:srgbClr val="666666"/>
                </a:solidFill>
                <a:latin typeface="Montserrat ExtraBold"/>
                <a:ea typeface="Lato Black"/>
                <a:cs typeface="Lato Black"/>
              </a:rPr>
              <a:t>Consignes round 3</a:t>
            </a:r>
            <a:endParaRPr lang="fr-FR" sz="1200" dirty="0"/>
          </a:p>
        </p:txBody>
      </p:sp>
      <p:sp>
        <p:nvSpPr>
          <p:cNvPr id="1831" name="Google Shape;1831;gde02142c77_0_277"/>
          <p:cNvSpPr/>
          <p:nvPr/>
        </p:nvSpPr>
        <p:spPr>
          <a:xfrm>
            <a:off x="689848" y="2385977"/>
            <a:ext cx="10800432" cy="2090728"/>
          </a:xfrm>
          <a:prstGeom prst="roundRect">
            <a:avLst>
              <a:gd name="adj" fmla="val 16667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fr-FR" sz="1750">
                <a:solidFill>
                  <a:schemeClr val="tx1"/>
                </a:solidFill>
                <a:latin typeface="Montserrat"/>
                <a:cs typeface="Segoe UI"/>
              </a:rPr>
              <a:t>Lors du round 3, le responsable des alertes </a:t>
            </a:r>
            <a:r>
              <a:rPr lang="fr-FR" sz="1750">
                <a:solidFill>
                  <a:schemeClr val="tx1"/>
                </a:solidFill>
                <a:latin typeface="Montserrat"/>
                <a:ea typeface="Verdana"/>
                <a:cs typeface="Segoe UI"/>
              </a:rPr>
              <a:t>résout </a:t>
            </a:r>
            <a:r>
              <a:rPr lang="fr-FR" sz="1750">
                <a:solidFill>
                  <a:schemeClr val="tx1"/>
                </a:solidFill>
                <a:latin typeface="Montserrat"/>
                <a:cs typeface="Segoe UI"/>
              </a:rPr>
              <a:t>des </a:t>
            </a:r>
            <a:r>
              <a:rPr lang="fr-FR" sz="1750">
                <a:solidFill>
                  <a:schemeClr val="tx1"/>
                </a:solidFill>
                <a:latin typeface="Montserrat"/>
                <a:ea typeface="Verdana"/>
                <a:cs typeface="Segoe UI"/>
              </a:rPr>
              <a:t>codes en continu. Lorsqu’il atteint 5 tentatives sans trouver le code, une alerte retentit et le chronomètre se lance. Les équipes </a:t>
            </a:r>
            <a:r>
              <a:rPr lang="fr-FR" sz="1750">
                <a:solidFill>
                  <a:schemeClr val="tx1"/>
                </a:solidFill>
                <a:latin typeface="Montserrat"/>
                <a:cs typeface="Segoe UI"/>
              </a:rPr>
              <a:t>peuvent </a:t>
            </a:r>
            <a:r>
              <a:rPr lang="fr-FR" sz="1750">
                <a:solidFill>
                  <a:schemeClr val="tx1"/>
                </a:solidFill>
                <a:latin typeface="Montserrat"/>
                <a:ea typeface="Verdana"/>
                <a:cs typeface="Segoe UI"/>
              </a:rPr>
              <a:t>continuer de jouer. </a:t>
            </a:r>
          </a:p>
          <a:p>
            <a:r>
              <a:rPr lang="fr-FR" sz="1750">
                <a:solidFill>
                  <a:schemeClr val="tx1"/>
                </a:solidFill>
                <a:latin typeface="Montserrat"/>
                <a:ea typeface="Verdana"/>
                <a:cs typeface="Segoe UI"/>
              </a:rPr>
              <a:t>Il est possible que le responsable des alertes n’ait pas toutes les couleurs à disposition pour résoudre le code, auquel cas il peut solliciter une ou plusieurs équipes selon les mêmes modalités que le round 2.</a:t>
            </a:r>
          </a:p>
          <a:p>
            <a:endParaRPr lang="fr-FR" sz="1750" dirty="0">
              <a:solidFill>
                <a:schemeClr val="tx1"/>
              </a:solidFill>
              <a:latin typeface="Montserrat"/>
              <a:ea typeface="Verdana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97178925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442C1C340D27E48AAB2CADF16701A83" ma:contentTypeVersion="10" ma:contentTypeDescription="Crée un document." ma:contentTypeScope="" ma:versionID="e3500ace612045b9b24ae18e9022bf8a">
  <xsd:schema xmlns:xsd="http://www.w3.org/2001/XMLSchema" xmlns:xs="http://www.w3.org/2001/XMLSchema" xmlns:p="http://schemas.microsoft.com/office/2006/metadata/properties" xmlns:ns2="c31972a3-4579-4da1-b74f-0d78c534f0ed" targetNamespace="http://schemas.microsoft.com/office/2006/metadata/properties" ma:root="true" ma:fieldsID="2a136b65800aca5693fedb007cfcec02" ns2:_="">
    <xsd:import namespace="c31972a3-4579-4da1-b74f-0d78c534f0e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SearchPropertie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1972a3-4579-4da1-b74f-0d78c534f0e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Balises d’images" ma:readOnly="false" ma:fieldId="{5cf76f15-5ced-4ddc-b409-7134ff3c332f}" ma:taxonomyMulti="true" ma:sspId="24c4bdcc-efcb-42f0-8cb1-d07d38d7edf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31972a3-4579-4da1-b74f-0d78c534f0ed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4B8491F-B87A-43F8-88BF-777F3C63C5F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1972a3-4579-4da1-b74f-0d78c534f0e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6670BC0-4C24-4E8B-B8BC-9221F8953D66}">
  <ds:schemaRefs>
    <ds:schemaRef ds:uri="http://purl.org/dc/elements/1.1/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c31972a3-4579-4da1-b74f-0d78c534f0ed"/>
    <ds:schemaRef ds:uri="http://purl.org/dc/terms/"/>
    <ds:schemaRef ds:uri="http://www.w3.org/XML/1998/namespace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AB432DD5-DB27-4ADF-85DD-781CF24038C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439</Words>
  <Application>Microsoft Macintosh PowerPoint</Application>
  <PresentationFormat>Grand écran</PresentationFormat>
  <Paragraphs>35</Paragraphs>
  <Slides>5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2" baseType="lpstr">
      <vt:lpstr>Aptos</vt:lpstr>
      <vt:lpstr>Aptos Display</vt:lpstr>
      <vt:lpstr>Arial</vt:lpstr>
      <vt:lpstr>Calibri</vt:lpstr>
      <vt:lpstr>Montserrat</vt:lpstr>
      <vt:lpstr>Montserrat ExtraBold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>Milena PICHON</cp:lastModifiedBy>
  <cp:revision>81</cp:revision>
  <dcterms:created xsi:type="dcterms:W3CDTF">2024-06-05T14:47:48Z</dcterms:created>
  <dcterms:modified xsi:type="dcterms:W3CDTF">2025-01-03T10:52:26Z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0x0101003442C1C340D27E48AAB2CADF16701A83</vt:lpwstr>
  </property>
  <property fmtid="{D5CDD505-2E9C-101B-9397-08002B2CF9AE}" pid="3" name="Order">
    <vt:r8>1341400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TemplateUrl">
    <vt:lpwstr/>
  </property>
  <property fmtid="{D5CDD505-2E9C-101B-9397-08002B2CF9AE}" pid="10" name="_ExtendedDescription">
    <vt:lpwstr/>
  </property>
  <property fmtid="{D5CDD505-2E9C-101B-9397-08002B2CF9AE}" pid="11" name="TriggerFlowInfo">
    <vt:lpwstr/>
  </property>
  <property fmtid="{D5CDD505-2E9C-101B-9397-08002B2CF9AE}" pid="12" name="MediaServiceImageTags">
    <vt:lpwstr/>
  </property>
</Properties>
</file>