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sldIdLst>
    <p:sldId id="467" r:id="rId5"/>
    <p:sldId id="468" r:id="rId6"/>
    <p:sldId id="471" r:id="rId7"/>
    <p:sldId id="273" r:id="rId8"/>
    <p:sldId id="469" r:id="rId9"/>
    <p:sldId id="466" r:id="rId10"/>
    <p:sldId id="472" r:id="rId11"/>
    <p:sldId id="464" r:id="rId12"/>
    <p:sldId id="465" r:id="rId13"/>
    <p:sldId id="256" r:id="rId14"/>
    <p:sldId id="274" r:id="rId15"/>
    <p:sldId id="275" r:id="rId16"/>
    <p:sldId id="272" r:id="rId17"/>
    <p:sldId id="271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76" r:id="rId27"/>
    <p:sldId id="265" r:id="rId28"/>
    <p:sldId id="266" r:id="rId29"/>
    <p:sldId id="267" r:id="rId30"/>
    <p:sldId id="268" r:id="rId31"/>
    <p:sldId id="269" r:id="rId32"/>
    <p:sldId id="270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19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60856B-059C-3141-8006-FD5036F13004}" v="2" dt="2025-01-03T10:24:25.1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6301"/>
  </p:normalViewPr>
  <p:slideViewPr>
    <p:cSldViewPr snapToGrid="0">
      <p:cViewPr varScale="1">
        <p:scale>
          <a:sx n="127" d="100"/>
          <a:sy n="127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3FD43D3-8011-64B6-367E-0894FE8D7C18}"/>
    <pc:docChg chg="modSld">
      <pc:chgData name="" userId="" providerId="" clId="Web-{B3FD43D3-8011-64B6-367E-0894FE8D7C18}" dt="2024-05-28T11:35:43.662" v="0" actId="1076"/>
      <pc:docMkLst>
        <pc:docMk/>
      </pc:docMkLst>
      <pc:sldChg chg="modSp">
        <pc:chgData name="" userId="" providerId="" clId="Web-{B3FD43D3-8011-64B6-367E-0894FE8D7C18}" dt="2024-05-28T11:35:43.662" v="0" actId="1076"/>
        <pc:sldMkLst>
          <pc:docMk/>
          <pc:sldMk cId="3096717246" sldId="277"/>
        </pc:sldMkLst>
      </pc:sldChg>
    </pc:docChg>
  </pc:docChgLst>
  <pc:docChgLst>
    <pc:chgData name="Anaïs TOUZÉ" userId="S::anais.touze@conserto.pro::9f489072-4886-4491-804a-8c09797b69aa" providerId="AD" clId="Web-{8BA8FAE4-AFDD-D183-CA13-DE06F7ECF4C0}"/>
    <pc:docChg chg="modSld">
      <pc:chgData name="Anaïs TOUZÉ" userId="S::anais.touze@conserto.pro::9f489072-4886-4491-804a-8c09797b69aa" providerId="AD" clId="Web-{8BA8FAE4-AFDD-D183-CA13-DE06F7ECF4C0}" dt="2024-06-04T16:24:14.659" v="118" actId="1076"/>
      <pc:docMkLst>
        <pc:docMk/>
      </pc:docMkLst>
      <pc:sldChg chg="modSp">
        <pc:chgData name="Anaïs TOUZÉ" userId="S::anais.touze@conserto.pro::9f489072-4886-4491-804a-8c09797b69aa" providerId="AD" clId="Web-{8BA8FAE4-AFDD-D183-CA13-DE06F7ECF4C0}" dt="2024-06-04T16:24:14.659" v="118" actId="1076"/>
        <pc:sldMkLst>
          <pc:docMk/>
          <pc:sldMk cId="3784089036" sldId="256"/>
        </pc:sldMkLst>
      </pc:sldChg>
      <pc:sldChg chg="modSp">
        <pc:chgData name="Anaïs TOUZÉ" userId="S::anais.touze@conserto.pro::9f489072-4886-4491-804a-8c09797b69aa" providerId="AD" clId="Web-{8BA8FAE4-AFDD-D183-CA13-DE06F7ECF4C0}" dt="2024-06-04T16:19:52.004" v="117" actId="20577"/>
        <pc:sldMkLst>
          <pc:docMk/>
          <pc:sldMk cId="3903135111" sldId="464"/>
        </pc:sldMkLst>
      </pc:sldChg>
      <pc:sldChg chg="modSp">
        <pc:chgData name="Anaïs TOUZÉ" userId="S::anais.touze@conserto.pro::9f489072-4886-4491-804a-8c09797b69aa" providerId="AD" clId="Web-{8BA8FAE4-AFDD-D183-CA13-DE06F7ECF4C0}" dt="2024-06-04T14:39:24.010" v="36" actId="20577"/>
        <pc:sldMkLst>
          <pc:docMk/>
          <pc:sldMk cId="3664481338" sldId="465"/>
        </pc:sldMkLst>
      </pc:sldChg>
      <pc:sldChg chg="modSp">
        <pc:chgData name="Anaïs TOUZÉ" userId="S::anais.touze@conserto.pro::9f489072-4886-4491-804a-8c09797b69aa" providerId="AD" clId="Web-{8BA8FAE4-AFDD-D183-CA13-DE06F7ECF4C0}" dt="2024-06-04T14:04:42.306" v="15" actId="20577"/>
        <pc:sldMkLst>
          <pc:docMk/>
          <pc:sldMk cId="2680973567" sldId="467"/>
        </pc:sldMkLst>
      </pc:sldChg>
      <pc:sldChg chg="modSp">
        <pc:chgData name="Anaïs TOUZÉ" userId="S::anais.touze@conserto.pro::9f489072-4886-4491-804a-8c09797b69aa" providerId="AD" clId="Web-{8BA8FAE4-AFDD-D183-CA13-DE06F7ECF4C0}" dt="2024-06-04T15:22:56.993" v="88" actId="20577"/>
        <pc:sldMkLst>
          <pc:docMk/>
          <pc:sldMk cId="4013726971" sldId="468"/>
        </pc:sldMkLst>
      </pc:sldChg>
    </pc:docChg>
  </pc:docChgLst>
  <pc:docChgLst>
    <pc:chgData name="Anaïs TOUZÉ" userId="9f489072-4886-4491-804a-8c09797b69aa" providerId="ADAL" clId="{E627365D-AC62-4F67-BF68-9920087885D1}"/>
    <pc:docChg chg="delSld">
      <pc:chgData name="Anaïs TOUZÉ" userId="9f489072-4886-4491-804a-8c09797b69aa" providerId="ADAL" clId="{E627365D-AC62-4F67-BF68-9920087885D1}" dt="2024-10-17T13:29:41.475" v="1" actId="47"/>
      <pc:docMkLst>
        <pc:docMk/>
      </pc:docMkLst>
      <pc:sldChg chg="del">
        <pc:chgData name="Anaïs TOUZÉ" userId="9f489072-4886-4491-804a-8c09797b69aa" providerId="ADAL" clId="{E627365D-AC62-4F67-BF68-9920087885D1}" dt="2024-10-17T13:29:41.475" v="1" actId="47"/>
        <pc:sldMkLst>
          <pc:docMk/>
          <pc:sldMk cId="3096717246" sldId="277"/>
        </pc:sldMkLst>
      </pc:sldChg>
      <pc:sldChg chg="del">
        <pc:chgData name="Anaïs TOUZÉ" userId="9f489072-4886-4491-804a-8c09797b69aa" providerId="ADAL" clId="{E627365D-AC62-4F67-BF68-9920087885D1}" dt="2024-10-17T13:29:36.348" v="0" actId="47"/>
        <pc:sldMkLst>
          <pc:docMk/>
          <pc:sldMk cId="2306230693" sldId="470"/>
        </pc:sldMkLst>
      </pc:sldChg>
    </pc:docChg>
  </pc:docChgLst>
  <pc:docChgLst>
    <pc:chgData name="Anaïs TOUZÉ" userId="S::anais.touze@conserto.pro::9f489072-4886-4491-804a-8c09797b69aa" providerId="AD" clId="Web-{B3FD344B-A9EB-EB7D-8CBA-AA9B23DFF047}"/>
    <pc:docChg chg="modSld">
      <pc:chgData name="Anaïs TOUZÉ" userId="S::anais.touze@conserto.pro::9f489072-4886-4491-804a-8c09797b69aa" providerId="AD" clId="Web-{B3FD344B-A9EB-EB7D-8CBA-AA9B23DFF047}" dt="2024-06-05T12:32:04.220" v="246" actId="20577"/>
      <pc:docMkLst>
        <pc:docMk/>
      </pc:docMkLst>
      <pc:sldChg chg="modSp">
        <pc:chgData name="Anaïs TOUZÉ" userId="S::anais.touze@conserto.pro::9f489072-4886-4491-804a-8c09797b69aa" providerId="AD" clId="Web-{B3FD344B-A9EB-EB7D-8CBA-AA9B23DFF047}" dt="2024-06-05T12:24:30.566" v="245" actId="20577"/>
        <pc:sldMkLst>
          <pc:docMk/>
          <pc:sldMk cId="3903135111" sldId="464"/>
        </pc:sldMkLst>
      </pc:sldChg>
      <pc:sldChg chg="modSp">
        <pc:chgData name="Anaïs TOUZÉ" userId="S::anais.touze@conserto.pro::9f489072-4886-4491-804a-8c09797b69aa" providerId="AD" clId="Web-{B3FD344B-A9EB-EB7D-8CBA-AA9B23DFF047}" dt="2024-06-05T12:32:04.220" v="246" actId="20577"/>
        <pc:sldMkLst>
          <pc:docMk/>
          <pc:sldMk cId="3664481338" sldId="465"/>
        </pc:sldMkLst>
      </pc:sldChg>
    </pc:docChg>
  </pc:docChgLst>
  <pc:docChgLst>
    <pc:chgData name="Anaïs TOUZÉ" userId="S::anais.touze@conserto.pro::9f489072-4886-4491-804a-8c09797b69aa" providerId="AD" clId="Web-{BC5238F8-3CB7-1E21-00B2-02D7D2B41C7E}"/>
    <pc:docChg chg="addSld delSld modSld">
      <pc:chgData name="Anaïs TOUZÉ" userId="S::anais.touze@conserto.pro::9f489072-4886-4491-804a-8c09797b69aa" providerId="AD" clId="Web-{BC5238F8-3CB7-1E21-00B2-02D7D2B41C7E}" dt="2024-05-23T15:44:15.380" v="1242" actId="20577"/>
      <pc:docMkLst>
        <pc:docMk/>
      </pc:docMkLst>
      <pc:sldChg chg="modSp">
        <pc:chgData name="Anaïs TOUZÉ" userId="S::anais.touze@conserto.pro::9f489072-4886-4491-804a-8c09797b69aa" providerId="AD" clId="Web-{BC5238F8-3CB7-1E21-00B2-02D7D2B41C7E}" dt="2024-05-23T12:43:25.331" v="1132" actId="20577"/>
        <pc:sldMkLst>
          <pc:docMk/>
          <pc:sldMk cId="3784089036" sldId="256"/>
        </pc:sldMkLst>
      </pc:sldChg>
      <pc:sldChg chg="modSp">
        <pc:chgData name="Anaïs TOUZÉ" userId="S::anais.touze@conserto.pro::9f489072-4886-4491-804a-8c09797b69aa" providerId="AD" clId="Web-{BC5238F8-3CB7-1E21-00B2-02D7D2B41C7E}" dt="2024-05-23T12:43:19.987" v="1130" actId="20577"/>
        <pc:sldMkLst>
          <pc:docMk/>
          <pc:sldMk cId="4061386855" sldId="272"/>
        </pc:sldMkLst>
      </pc:sldChg>
      <pc:sldChg chg="modSp">
        <pc:chgData name="Anaïs TOUZÉ" userId="S::anais.touze@conserto.pro::9f489072-4886-4491-804a-8c09797b69aa" providerId="AD" clId="Web-{BC5238F8-3CB7-1E21-00B2-02D7D2B41C7E}" dt="2024-05-23T13:05:54.311" v="1134" actId="1076"/>
        <pc:sldMkLst>
          <pc:docMk/>
          <pc:sldMk cId="1914009160" sldId="273"/>
        </pc:sldMkLst>
      </pc:sldChg>
      <pc:sldChg chg="modSp">
        <pc:chgData name="Anaïs TOUZÉ" userId="S::anais.touze@conserto.pro::9f489072-4886-4491-804a-8c09797b69aa" providerId="AD" clId="Web-{BC5238F8-3CB7-1E21-00B2-02D7D2B41C7E}" dt="2024-05-23T10:03:59.248" v="833" actId="14100"/>
        <pc:sldMkLst>
          <pc:docMk/>
          <pc:sldMk cId="1400858752" sldId="274"/>
        </pc:sldMkLst>
      </pc:sldChg>
      <pc:sldChg chg="modSp">
        <pc:chgData name="Anaïs TOUZÉ" userId="S::anais.touze@conserto.pro::9f489072-4886-4491-804a-8c09797b69aa" providerId="AD" clId="Web-{BC5238F8-3CB7-1E21-00B2-02D7D2B41C7E}" dt="2024-05-23T10:04:13.874" v="835" actId="20577"/>
        <pc:sldMkLst>
          <pc:docMk/>
          <pc:sldMk cId="3594552607" sldId="275"/>
        </pc:sldMkLst>
      </pc:sldChg>
      <pc:sldChg chg="addSp delSp modSp addAnim delAnim modAnim">
        <pc:chgData name="Anaïs TOUZÉ" userId="S::anais.touze@conserto.pro::9f489072-4886-4491-804a-8c09797b69aa" providerId="AD" clId="Web-{BC5238F8-3CB7-1E21-00B2-02D7D2B41C7E}" dt="2024-05-23T12:26:08.985" v="1023"/>
        <pc:sldMkLst>
          <pc:docMk/>
          <pc:sldMk cId="3096717246" sldId="277"/>
        </pc:sldMkLst>
      </pc:sldChg>
      <pc:sldChg chg="modSp new del">
        <pc:chgData name="Anaïs TOUZÉ" userId="S::anais.touze@conserto.pro::9f489072-4886-4491-804a-8c09797b69aa" providerId="AD" clId="Web-{BC5238F8-3CB7-1E21-00B2-02D7D2B41C7E}" dt="2024-05-23T09:44:24.098" v="762"/>
        <pc:sldMkLst>
          <pc:docMk/>
          <pc:sldMk cId="350030459" sldId="278"/>
        </pc:sldMkLst>
      </pc:sldChg>
      <pc:sldChg chg="del">
        <pc:chgData name="Anaïs TOUZÉ" userId="S::anais.touze@conserto.pro::9f489072-4886-4491-804a-8c09797b69aa" providerId="AD" clId="Web-{BC5238F8-3CB7-1E21-00B2-02D7D2B41C7E}" dt="2024-05-21T10:06:01.001" v="4"/>
        <pc:sldMkLst>
          <pc:docMk/>
          <pc:sldMk cId="1921735942" sldId="278"/>
        </pc:sldMkLst>
      </pc:sldChg>
      <pc:sldChg chg="addSp delSp modSp add del replId">
        <pc:chgData name="Anaïs TOUZÉ" userId="S::anais.touze@conserto.pro::9f489072-4886-4491-804a-8c09797b69aa" providerId="AD" clId="Web-{BC5238F8-3CB7-1E21-00B2-02D7D2B41C7E}" dt="2024-05-21T12:26:59.216" v="711"/>
        <pc:sldMkLst>
          <pc:docMk/>
          <pc:sldMk cId="3027643800" sldId="279"/>
        </pc:sldMkLst>
      </pc:sldChg>
      <pc:sldChg chg="delSp modSp add">
        <pc:chgData name="Anaïs TOUZÉ" userId="S::anais.touze@conserto.pro::9f489072-4886-4491-804a-8c09797b69aa" providerId="AD" clId="Web-{BC5238F8-3CB7-1E21-00B2-02D7D2B41C7E}" dt="2024-05-23T10:29:14.385" v="850" actId="20577"/>
        <pc:sldMkLst>
          <pc:docMk/>
          <pc:sldMk cId="3903135111" sldId="464"/>
        </pc:sldMkLst>
      </pc:sldChg>
      <pc:sldChg chg="modSp add replId">
        <pc:chgData name="Anaïs TOUZÉ" userId="S::anais.touze@conserto.pro::9f489072-4886-4491-804a-8c09797b69aa" providerId="AD" clId="Web-{BC5238F8-3CB7-1E21-00B2-02D7D2B41C7E}" dt="2024-05-23T09:49:08.467" v="816" actId="1076"/>
        <pc:sldMkLst>
          <pc:docMk/>
          <pc:sldMk cId="3664481338" sldId="465"/>
        </pc:sldMkLst>
      </pc:sldChg>
      <pc:sldChg chg="addSp delSp modSp new">
        <pc:chgData name="Anaïs TOUZÉ" userId="S::anais.touze@conserto.pro::9f489072-4886-4491-804a-8c09797b69aa" providerId="AD" clId="Web-{BC5238F8-3CB7-1E21-00B2-02D7D2B41C7E}" dt="2024-05-23T12:38:12.039" v="1122" actId="1076"/>
        <pc:sldMkLst>
          <pc:docMk/>
          <pc:sldMk cId="1803900394" sldId="466"/>
        </pc:sldMkLst>
      </pc:sldChg>
      <pc:sldChg chg="addSp delSp modSp new">
        <pc:chgData name="Anaïs TOUZÉ" userId="S::anais.touze@conserto.pro::9f489072-4886-4491-804a-8c09797b69aa" providerId="AD" clId="Web-{BC5238F8-3CB7-1E21-00B2-02D7D2B41C7E}" dt="2024-05-23T15:17:41.470" v="1208" actId="1076"/>
        <pc:sldMkLst>
          <pc:docMk/>
          <pc:sldMk cId="2680973567" sldId="467"/>
        </pc:sldMkLst>
      </pc:sldChg>
      <pc:sldChg chg="addSp delSp modSp add replId">
        <pc:chgData name="Anaïs TOUZÉ" userId="S::anais.touze@conserto.pro::9f489072-4886-4491-804a-8c09797b69aa" providerId="AD" clId="Web-{BC5238F8-3CB7-1E21-00B2-02D7D2B41C7E}" dt="2024-05-23T15:18:22.488" v="1211" actId="20577"/>
        <pc:sldMkLst>
          <pc:docMk/>
          <pc:sldMk cId="4013726971" sldId="468"/>
        </pc:sldMkLst>
      </pc:sldChg>
      <pc:sldChg chg="delSp modSp add replId">
        <pc:chgData name="Anaïs TOUZÉ" userId="S::anais.touze@conserto.pro::9f489072-4886-4491-804a-8c09797b69aa" providerId="AD" clId="Web-{BC5238F8-3CB7-1E21-00B2-02D7D2B41C7E}" dt="2024-05-23T15:44:15.380" v="1242" actId="20577"/>
        <pc:sldMkLst>
          <pc:docMk/>
          <pc:sldMk cId="2312460551" sldId="469"/>
        </pc:sldMkLst>
      </pc:sldChg>
    </pc:docChg>
  </pc:docChgLst>
  <pc:docChgLst>
    <pc:chgData name="Anaïs TOUZÉ" userId="S::anais.touze@conserto.pro::9f489072-4886-4491-804a-8c09797b69aa" providerId="AD" clId="Web-{450B655A-D221-1A66-5265-3204900AECA4}"/>
    <pc:docChg chg="addSld delSld modSld sldOrd">
      <pc:chgData name="Anaïs TOUZÉ" userId="S::anais.touze@conserto.pro::9f489072-4886-4491-804a-8c09797b69aa" providerId="AD" clId="Web-{450B655A-D221-1A66-5265-3204900AECA4}" dt="2024-05-16T15:20:17.679" v="4070" actId="20577"/>
      <pc:docMkLst>
        <pc:docMk/>
      </pc:docMkLst>
      <pc:sldChg chg="addSp delSp modSp ord">
        <pc:chgData name="Anaïs TOUZÉ" userId="S::anais.touze@conserto.pro::9f489072-4886-4491-804a-8c09797b69aa" providerId="AD" clId="Web-{450B655A-D221-1A66-5265-3204900AECA4}" dt="2024-05-15T08:48:26.402" v="1143"/>
        <pc:sldMkLst>
          <pc:docMk/>
          <pc:sldMk cId="3784089036" sldId="256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02:41.766" v="237" actId="1076"/>
        <pc:sldMkLst>
          <pc:docMk/>
          <pc:sldMk cId="1111235256" sldId="257"/>
        </pc:sldMkLst>
      </pc:sldChg>
      <pc:sldChg chg="addSp modSp">
        <pc:chgData name="Anaïs TOUZÉ" userId="S::anais.touze@conserto.pro::9f489072-4886-4491-804a-8c09797b69aa" providerId="AD" clId="Web-{450B655A-D221-1A66-5265-3204900AECA4}" dt="2024-05-15T08:04:07.675" v="263" actId="1076"/>
        <pc:sldMkLst>
          <pc:docMk/>
          <pc:sldMk cId="2273357539" sldId="258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10:31.971" v="410" actId="1076"/>
        <pc:sldMkLst>
          <pc:docMk/>
          <pc:sldMk cId="1832338158" sldId="259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14:47.073" v="483" actId="1076"/>
        <pc:sldMkLst>
          <pc:docMk/>
          <pc:sldMk cId="1399340113" sldId="260"/>
        </pc:sldMkLst>
      </pc:sldChg>
      <pc:sldChg chg="addSp modSp">
        <pc:chgData name="Anaïs TOUZÉ" userId="S::anais.touze@conserto.pro::9f489072-4886-4491-804a-8c09797b69aa" providerId="AD" clId="Web-{450B655A-D221-1A66-5265-3204900AECA4}" dt="2024-05-15T08:17:58.873" v="522" actId="1076"/>
        <pc:sldMkLst>
          <pc:docMk/>
          <pc:sldMk cId="473642103" sldId="261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21:04.207" v="589" actId="1076"/>
        <pc:sldMkLst>
          <pc:docMk/>
          <pc:sldMk cId="1501193232" sldId="262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25:36.106" v="664" actId="1076"/>
        <pc:sldMkLst>
          <pc:docMk/>
          <pc:sldMk cId="3133939827" sldId="263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08:29:08.816" v="725" actId="1076"/>
        <pc:sldMkLst>
          <pc:docMk/>
          <pc:sldMk cId="2574115778" sldId="264"/>
        </pc:sldMkLst>
      </pc:sldChg>
      <pc:sldChg chg="addSp modSp">
        <pc:chgData name="Anaïs TOUZÉ" userId="S::anais.touze@conserto.pro::9f489072-4886-4491-804a-8c09797b69aa" providerId="AD" clId="Web-{450B655A-D221-1A66-5265-3204900AECA4}" dt="2024-05-15T08:31:33.883" v="778" actId="1076"/>
        <pc:sldMkLst>
          <pc:docMk/>
          <pc:sldMk cId="4120695521" sldId="265"/>
        </pc:sldMkLst>
      </pc:sldChg>
      <pc:sldChg chg="addSp modSp">
        <pc:chgData name="Anaïs TOUZÉ" userId="S::anais.touze@conserto.pro::9f489072-4886-4491-804a-8c09797b69aa" providerId="AD" clId="Web-{450B655A-D221-1A66-5265-3204900AECA4}" dt="2024-05-15T08:33:23.496" v="855" actId="1076"/>
        <pc:sldMkLst>
          <pc:docMk/>
          <pc:sldMk cId="2829234834" sldId="266"/>
        </pc:sldMkLst>
      </pc:sldChg>
      <pc:sldChg chg="addSp delSp modSp">
        <pc:chgData name="Anaïs TOUZÉ" userId="S::anais.touze@conserto.pro::9f489072-4886-4491-804a-8c09797b69aa" providerId="AD" clId="Web-{450B655A-D221-1A66-5265-3204900AECA4}" dt="2024-05-15T12:19:26.371" v="1504" actId="1076"/>
        <pc:sldMkLst>
          <pc:docMk/>
          <pc:sldMk cId="3669231700" sldId="267"/>
        </pc:sldMkLst>
      </pc:sldChg>
      <pc:sldChg chg="addSp modSp">
        <pc:chgData name="Anaïs TOUZÉ" userId="S::anais.touze@conserto.pro::9f489072-4886-4491-804a-8c09797b69aa" providerId="AD" clId="Web-{450B655A-D221-1A66-5265-3204900AECA4}" dt="2024-05-15T12:17:23.884" v="1419" actId="1076"/>
        <pc:sldMkLst>
          <pc:docMk/>
          <pc:sldMk cId="3264931678" sldId="268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2:12:56.626" v="1265" actId="1076"/>
        <pc:sldMkLst>
          <pc:docMk/>
          <pc:sldMk cId="3436107330" sldId="269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2:15:24.662" v="1332" actId="1076"/>
        <pc:sldMkLst>
          <pc:docMk/>
          <pc:sldMk cId="3355962981" sldId="270"/>
        </pc:sldMkLst>
      </pc:sldChg>
      <pc:sldChg chg="addSp modSp add replId">
        <pc:chgData name="Anaïs TOUZÉ" userId="S::anais.touze@conserto.pro::9f489072-4886-4491-804a-8c09797b69aa" providerId="AD" clId="Web-{450B655A-D221-1A66-5265-3204900AECA4}" dt="2024-05-15T08:00:50.325" v="194" actId="1076"/>
        <pc:sldMkLst>
          <pc:docMk/>
          <pc:sldMk cId="3335536484" sldId="271"/>
        </pc:sldMkLst>
      </pc:sldChg>
      <pc:sldChg chg="addSp delSp modSp add del replId">
        <pc:chgData name="Anaïs TOUZÉ" userId="S::anais.touze@conserto.pro::9f489072-4886-4491-804a-8c09797b69aa" providerId="AD" clId="Web-{450B655A-D221-1A66-5265-3204900AECA4}" dt="2024-05-15T07:48:10.251" v="117"/>
        <pc:sldMkLst>
          <pc:docMk/>
          <pc:sldMk cId="3945126061" sldId="272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3:40:56.315" v="1735" actId="1076"/>
        <pc:sldMkLst>
          <pc:docMk/>
          <pc:sldMk cId="4061386855" sldId="272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2:28:55.652" v="1516" actId="20577"/>
        <pc:sldMkLst>
          <pc:docMk/>
          <pc:sldMk cId="1914009160" sldId="273"/>
        </pc:sldMkLst>
      </pc:sldChg>
      <pc:sldChg chg="addSp delSp modSp add del replId">
        <pc:chgData name="Anaïs TOUZÉ" userId="S::anais.touze@conserto.pro::9f489072-4886-4491-804a-8c09797b69aa" providerId="AD" clId="Web-{450B655A-D221-1A66-5265-3204900AECA4}" dt="2024-05-15T13:37:28.450" v="1726" actId="1076"/>
        <pc:sldMkLst>
          <pc:docMk/>
          <pc:sldMk cId="1400858752" sldId="274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3:40:42.252" v="1731" actId="20577"/>
        <pc:sldMkLst>
          <pc:docMk/>
          <pc:sldMk cId="3594552607" sldId="275"/>
        </pc:sldMkLst>
      </pc:sldChg>
      <pc:sldChg chg="add del replId">
        <pc:chgData name="Anaïs TOUZÉ" userId="S::anais.touze@conserto.pro::9f489072-4886-4491-804a-8c09797b69aa" providerId="AD" clId="Web-{450B655A-D221-1A66-5265-3204900AECA4}" dt="2024-05-15T12:15:52.100" v="1339"/>
        <pc:sldMkLst>
          <pc:docMk/>
          <pc:sldMk cId="1246347396" sldId="276"/>
        </pc:sldMkLst>
      </pc:sldChg>
      <pc:sldChg chg="addSp delSp modSp add replId">
        <pc:chgData name="Anaïs TOUZÉ" userId="S::anais.touze@conserto.pro::9f489072-4886-4491-804a-8c09797b69aa" providerId="AD" clId="Web-{450B655A-D221-1A66-5265-3204900AECA4}" dt="2024-05-15T12:34:21.520" v="1711" actId="1076"/>
        <pc:sldMkLst>
          <pc:docMk/>
          <pc:sldMk cId="1977837071" sldId="276"/>
        </pc:sldMkLst>
      </pc:sldChg>
      <pc:sldChg chg="addSp delSp modSp new ord">
        <pc:chgData name="Anaïs TOUZÉ" userId="S::anais.touze@conserto.pro::9f489072-4886-4491-804a-8c09797b69aa" providerId="AD" clId="Web-{450B655A-D221-1A66-5265-3204900AECA4}" dt="2024-05-16T13:43:47.117" v="2107" actId="20577"/>
        <pc:sldMkLst>
          <pc:docMk/>
          <pc:sldMk cId="3096717246" sldId="277"/>
        </pc:sldMkLst>
      </pc:sldChg>
      <pc:sldChg chg="addSp delSp modSp new">
        <pc:chgData name="Anaïs TOUZÉ" userId="S::anais.touze@conserto.pro::9f489072-4886-4491-804a-8c09797b69aa" providerId="AD" clId="Web-{450B655A-D221-1A66-5265-3204900AECA4}" dt="2024-05-16T14:57:51.281" v="3526" actId="20577"/>
        <pc:sldMkLst>
          <pc:docMk/>
          <pc:sldMk cId="1921735942" sldId="278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5:15:00.698" v="4033" actId="14100"/>
        <pc:sldMkLst>
          <pc:docMk/>
          <pc:sldMk cId="2420700402" sldId="462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4:53:05.911" v="3475" actId="20577"/>
        <pc:sldMkLst>
          <pc:docMk/>
          <pc:sldMk cId="2355160482" sldId="463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5:13:58.617" v="4020" actId="1076"/>
        <pc:sldMkLst>
          <pc:docMk/>
          <pc:sldMk cId="1118759773" sldId="465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4:53:35.787" v="3482"/>
        <pc:sldMkLst>
          <pc:docMk/>
          <pc:sldMk cId="4230789954" sldId="466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4:53:40.771" v="3484"/>
        <pc:sldMkLst>
          <pc:docMk/>
          <pc:sldMk cId="2127421082" sldId="468"/>
        </pc:sldMkLst>
      </pc:sldChg>
      <pc:sldChg chg="addSp delSp modSp add">
        <pc:chgData name="Anaïs TOUZÉ" userId="S::anais.touze@conserto.pro::9f489072-4886-4491-804a-8c09797b69aa" providerId="AD" clId="Web-{450B655A-D221-1A66-5265-3204900AECA4}" dt="2024-05-16T15:20:17.679" v="4070" actId="20577"/>
        <pc:sldMkLst>
          <pc:docMk/>
          <pc:sldMk cId="2039735618" sldId="469"/>
        </pc:sldMkLst>
      </pc:sldChg>
      <pc:sldMasterChg chg="addSldLayout">
        <pc:chgData name="Anaïs TOUZÉ" userId="S::anais.touze@conserto.pro::9f489072-4886-4491-804a-8c09797b69aa" providerId="AD" clId="Web-{450B655A-D221-1A66-5265-3204900AECA4}" dt="2024-05-16T13:22:42.989" v="1857"/>
        <pc:sldMasterMkLst>
          <pc:docMk/>
          <pc:sldMasterMk cId="3071127875" sldId="2147483648"/>
        </pc:sldMasterMkLst>
        <pc:sldLayoutChg chg="add">
          <pc:chgData name="Anaïs TOUZÉ" userId="S::anais.touze@conserto.pro::9f489072-4886-4491-804a-8c09797b69aa" providerId="AD" clId="Web-{450B655A-D221-1A66-5265-3204900AECA4}" dt="2024-05-16T13:22:42.989" v="1857"/>
          <pc:sldLayoutMkLst>
            <pc:docMk/>
            <pc:sldMasterMk cId="3071127875" sldId="2147483648"/>
            <pc:sldLayoutMk cId="1004175149" sldId="2147483660"/>
          </pc:sldLayoutMkLst>
        </pc:sldLayoutChg>
      </pc:sldMasterChg>
    </pc:docChg>
  </pc:docChgLst>
  <pc:docChgLst>
    <pc:chgData name="Milena PICHON" userId="d640cafa-509f-4b48-be0f-7eb389c14435" providerId="ADAL" clId="{3960856B-059C-3141-8006-FD5036F13004}"/>
    <pc:docChg chg="custSel modSld modMainMaster">
      <pc:chgData name="Milena PICHON" userId="d640cafa-509f-4b48-be0f-7eb389c14435" providerId="ADAL" clId="{3960856B-059C-3141-8006-FD5036F13004}" dt="2025-01-03T10:25:52.847" v="69" actId="27636"/>
      <pc:docMkLst>
        <pc:docMk/>
      </pc:docMkLst>
      <pc:sldChg chg="modSp mod modAnim">
        <pc:chgData name="Milena PICHON" userId="d640cafa-509f-4b48-be0f-7eb389c14435" providerId="ADAL" clId="{3960856B-059C-3141-8006-FD5036F13004}" dt="2025-01-03T10:24:19.938" v="25" actId="20577"/>
        <pc:sldMkLst>
          <pc:docMk/>
          <pc:sldMk cId="3903135111" sldId="464"/>
        </pc:sldMkLst>
        <pc:spChg chg="mod">
          <ac:chgData name="Milena PICHON" userId="d640cafa-509f-4b48-be0f-7eb389c14435" providerId="ADAL" clId="{3960856B-059C-3141-8006-FD5036F13004}" dt="2025-01-03T10:24:19.938" v="25" actId="20577"/>
          <ac:spMkLst>
            <pc:docMk/>
            <pc:sldMk cId="3903135111" sldId="464"/>
            <ac:spMk id="1831" creationId="{00000000-0000-0000-0000-000000000000}"/>
          </ac:spMkLst>
        </pc:spChg>
        <pc:spChg chg="mod">
          <ac:chgData name="Milena PICHON" userId="d640cafa-509f-4b48-be0f-7eb389c14435" providerId="ADAL" clId="{3960856B-059C-3141-8006-FD5036F13004}" dt="2025-01-03T10:23:39.238" v="6" actId="1076"/>
          <ac:spMkLst>
            <pc:docMk/>
            <pc:sldMk cId="3903135111" sldId="464"/>
            <ac:spMk id="1833" creationId="{00000000-0000-0000-0000-000000000000}"/>
          </ac:spMkLst>
        </pc:spChg>
      </pc:sldChg>
      <pc:sldChg chg="addSp delSp modSp mod modAnim">
        <pc:chgData name="Milena PICHON" userId="d640cafa-509f-4b48-be0f-7eb389c14435" providerId="ADAL" clId="{3960856B-059C-3141-8006-FD5036F13004}" dt="2025-01-03T10:24:47.052" v="49" actId="1076"/>
        <pc:sldMkLst>
          <pc:docMk/>
          <pc:sldMk cId="3664481338" sldId="465"/>
        </pc:sldMkLst>
        <pc:spChg chg="add mod">
          <ac:chgData name="Milena PICHON" userId="d640cafa-509f-4b48-be0f-7eb389c14435" providerId="ADAL" clId="{3960856B-059C-3141-8006-FD5036F13004}" dt="2025-01-03T10:24:28.412" v="43" actId="20577"/>
          <ac:spMkLst>
            <pc:docMk/>
            <pc:sldMk cId="3664481338" sldId="465"/>
            <ac:spMk id="2" creationId="{669372D6-D85D-E5D3-BA37-C388A867D02C}"/>
          </ac:spMkLst>
        </pc:spChg>
        <pc:spChg chg="mod">
          <ac:chgData name="Milena PICHON" userId="d640cafa-509f-4b48-be0f-7eb389c14435" providerId="ADAL" clId="{3960856B-059C-3141-8006-FD5036F13004}" dt="2025-01-03T10:24:47.052" v="49" actId="1076"/>
          <ac:spMkLst>
            <pc:docMk/>
            <pc:sldMk cId="3664481338" sldId="465"/>
            <ac:spMk id="1831" creationId="{00000000-0000-0000-0000-000000000000}"/>
          </ac:spMkLst>
        </pc:spChg>
        <pc:spChg chg="del mod">
          <ac:chgData name="Milena PICHON" userId="d640cafa-509f-4b48-be0f-7eb389c14435" providerId="ADAL" clId="{3960856B-059C-3141-8006-FD5036F13004}" dt="2025-01-03T10:24:30.498" v="44" actId="478"/>
          <ac:spMkLst>
            <pc:docMk/>
            <pc:sldMk cId="3664481338" sldId="465"/>
            <ac:spMk id="1833" creationId="{00000000-0000-0000-0000-000000000000}"/>
          </ac:spMkLst>
        </pc:spChg>
      </pc:sldChg>
      <pc:sldChg chg="modSp mod">
        <pc:chgData name="Milena PICHON" userId="d640cafa-509f-4b48-be0f-7eb389c14435" providerId="ADAL" clId="{3960856B-059C-3141-8006-FD5036F13004}" dt="2025-01-03T10:25:08.520" v="50" actId="120"/>
        <pc:sldMkLst>
          <pc:docMk/>
          <pc:sldMk cId="1803900394" sldId="466"/>
        </pc:sldMkLst>
        <pc:spChg chg="mod">
          <ac:chgData name="Milena PICHON" userId="d640cafa-509f-4b48-be0f-7eb389c14435" providerId="ADAL" clId="{3960856B-059C-3141-8006-FD5036F13004}" dt="2025-01-03T10:25:08.520" v="50" actId="120"/>
          <ac:spMkLst>
            <pc:docMk/>
            <pc:sldMk cId="1803900394" sldId="466"/>
            <ac:spMk id="6" creationId="{12569271-D0A4-7B9A-BA80-1FF17671738F}"/>
          </ac:spMkLst>
        </pc:spChg>
        <pc:spChg chg="mod">
          <ac:chgData name="Milena PICHON" userId="d640cafa-509f-4b48-be0f-7eb389c14435" providerId="ADAL" clId="{3960856B-059C-3141-8006-FD5036F13004}" dt="2025-01-03T10:25:08.520" v="50" actId="120"/>
          <ac:spMkLst>
            <pc:docMk/>
            <pc:sldMk cId="1803900394" sldId="466"/>
            <ac:spMk id="8" creationId="{B799D9AB-1A46-34AE-B118-B7BE3854F2E6}"/>
          </ac:spMkLst>
        </pc:spChg>
        <pc:spChg chg="mod">
          <ac:chgData name="Milena PICHON" userId="d640cafa-509f-4b48-be0f-7eb389c14435" providerId="ADAL" clId="{3960856B-059C-3141-8006-FD5036F13004}" dt="2025-01-03T10:25:08.520" v="50" actId="120"/>
          <ac:spMkLst>
            <pc:docMk/>
            <pc:sldMk cId="1803900394" sldId="466"/>
            <ac:spMk id="9" creationId="{2E8786F9-505D-87D1-6DF4-00C071F8D3CB}"/>
          </ac:spMkLst>
        </pc:spChg>
        <pc:spChg chg="mod">
          <ac:chgData name="Milena PICHON" userId="d640cafa-509f-4b48-be0f-7eb389c14435" providerId="ADAL" clId="{3960856B-059C-3141-8006-FD5036F13004}" dt="2025-01-03T10:25:08.520" v="50" actId="120"/>
          <ac:spMkLst>
            <pc:docMk/>
            <pc:sldMk cId="1803900394" sldId="466"/>
            <ac:spMk id="10" creationId="{D917D38C-745C-289F-14B0-890BC7F206F9}"/>
          </ac:spMkLst>
        </pc:spChg>
      </pc:sldChg>
      <pc:sldChg chg="modSp mod">
        <pc:chgData name="Milena PICHON" userId="d640cafa-509f-4b48-be0f-7eb389c14435" providerId="ADAL" clId="{3960856B-059C-3141-8006-FD5036F13004}" dt="2025-01-03T10:25:52.847" v="69" actId="27636"/>
        <pc:sldMkLst>
          <pc:docMk/>
          <pc:sldMk cId="2680973567" sldId="467"/>
        </pc:sldMkLst>
        <pc:spChg chg="mod">
          <ac:chgData name="Milena PICHON" userId="d640cafa-509f-4b48-be0f-7eb389c14435" providerId="ADAL" clId="{3960856B-059C-3141-8006-FD5036F13004}" dt="2025-01-03T10:25:49.922" v="67" actId="255"/>
          <ac:spMkLst>
            <pc:docMk/>
            <pc:sldMk cId="2680973567" sldId="467"/>
            <ac:spMk id="4" creationId="{C31FC84E-A5F9-E079-612B-AB9B04D72F86}"/>
          </ac:spMkLst>
        </pc:spChg>
        <pc:spChg chg="mod">
          <ac:chgData name="Milena PICHON" userId="d640cafa-509f-4b48-be0f-7eb389c14435" providerId="ADAL" clId="{3960856B-059C-3141-8006-FD5036F13004}" dt="2025-01-03T10:25:46.329" v="66" actId="255"/>
          <ac:spMkLst>
            <pc:docMk/>
            <pc:sldMk cId="2680973567" sldId="467"/>
            <ac:spMk id="5" creationId="{5B2B444E-2D76-5B18-982F-CEA5B34B9F39}"/>
          </ac:spMkLst>
        </pc:spChg>
        <pc:spChg chg="mod">
          <ac:chgData name="Milena PICHON" userId="d640cafa-509f-4b48-be0f-7eb389c14435" providerId="ADAL" clId="{3960856B-059C-3141-8006-FD5036F13004}" dt="2025-01-03T10:25:52.847" v="69" actId="27636"/>
          <ac:spMkLst>
            <pc:docMk/>
            <pc:sldMk cId="2680973567" sldId="467"/>
            <ac:spMk id="6" creationId="{6F671E72-461A-C4D1-1BD4-C9C9067781F8}"/>
          </ac:spMkLst>
        </pc:spChg>
      </pc:sldChg>
      <pc:sldChg chg="modSp mod">
        <pc:chgData name="Milena PICHON" userId="d640cafa-509f-4b48-be0f-7eb389c14435" providerId="ADAL" clId="{3960856B-059C-3141-8006-FD5036F13004}" dt="2025-01-03T10:25:43.354" v="65" actId="255"/>
        <pc:sldMkLst>
          <pc:docMk/>
          <pc:sldMk cId="4013726971" sldId="468"/>
        </pc:sldMkLst>
        <pc:spChg chg="mod">
          <ac:chgData name="Milena PICHON" userId="d640cafa-509f-4b48-be0f-7eb389c14435" providerId="ADAL" clId="{3960856B-059C-3141-8006-FD5036F13004}" dt="2025-01-03T10:25:43.354" v="65" actId="255"/>
          <ac:spMkLst>
            <pc:docMk/>
            <pc:sldMk cId="4013726971" sldId="468"/>
            <ac:spMk id="3" creationId="{92C2A145-4F50-C935-2A79-AB86B123BD3B}"/>
          </ac:spMkLst>
        </pc:spChg>
      </pc:sldChg>
      <pc:sldChg chg="modSp mod">
        <pc:chgData name="Milena PICHON" userId="d640cafa-509f-4b48-be0f-7eb389c14435" providerId="ADAL" clId="{3960856B-059C-3141-8006-FD5036F13004}" dt="2025-01-03T10:25:39.147" v="64" actId="27636"/>
        <pc:sldMkLst>
          <pc:docMk/>
          <pc:sldMk cId="657761363" sldId="471"/>
        </pc:sldMkLst>
        <pc:spChg chg="mod">
          <ac:chgData name="Milena PICHON" userId="d640cafa-509f-4b48-be0f-7eb389c14435" providerId="ADAL" clId="{3960856B-059C-3141-8006-FD5036F13004}" dt="2025-01-03T10:25:36.085" v="62" actId="255"/>
          <ac:spMkLst>
            <pc:docMk/>
            <pc:sldMk cId="657761363" sldId="471"/>
            <ac:spMk id="4" creationId="{C31FC84E-A5F9-E079-612B-AB9B04D72F86}"/>
          </ac:spMkLst>
        </pc:spChg>
        <pc:spChg chg="mod">
          <ac:chgData name="Milena PICHON" userId="d640cafa-509f-4b48-be0f-7eb389c14435" providerId="ADAL" clId="{3960856B-059C-3141-8006-FD5036F13004}" dt="2025-01-03T10:25:30.716" v="61" actId="404"/>
          <ac:spMkLst>
            <pc:docMk/>
            <pc:sldMk cId="657761363" sldId="471"/>
            <ac:spMk id="5" creationId="{5B2B444E-2D76-5B18-982F-CEA5B34B9F39}"/>
          </ac:spMkLst>
        </pc:spChg>
        <pc:spChg chg="mod">
          <ac:chgData name="Milena PICHON" userId="d640cafa-509f-4b48-be0f-7eb389c14435" providerId="ADAL" clId="{3960856B-059C-3141-8006-FD5036F13004}" dt="2025-01-03T10:25:39.147" v="64" actId="27636"/>
          <ac:spMkLst>
            <pc:docMk/>
            <pc:sldMk cId="657761363" sldId="471"/>
            <ac:spMk id="6" creationId="{6F671E72-461A-C4D1-1BD4-C9C9067781F8}"/>
          </ac:spMkLst>
        </pc:spChg>
      </pc:sldChg>
      <pc:sldChg chg="modSp mod">
        <pc:chgData name="Milena PICHON" userId="d640cafa-509f-4b48-be0f-7eb389c14435" providerId="ADAL" clId="{3960856B-059C-3141-8006-FD5036F13004}" dt="2025-01-03T10:25:13.535" v="51" actId="120"/>
        <pc:sldMkLst>
          <pc:docMk/>
          <pc:sldMk cId="3602865603" sldId="472"/>
        </pc:sldMkLst>
        <pc:spChg chg="mod">
          <ac:chgData name="Milena PICHON" userId="d640cafa-509f-4b48-be0f-7eb389c14435" providerId="ADAL" clId="{3960856B-059C-3141-8006-FD5036F13004}" dt="2025-01-03T10:25:13.535" v="51" actId="120"/>
          <ac:spMkLst>
            <pc:docMk/>
            <pc:sldMk cId="3602865603" sldId="472"/>
            <ac:spMk id="6" creationId="{12569271-D0A4-7B9A-BA80-1FF17671738F}"/>
          </ac:spMkLst>
        </pc:spChg>
        <pc:spChg chg="mod">
          <ac:chgData name="Milena PICHON" userId="d640cafa-509f-4b48-be0f-7eb389c14435" providerId="ADAL" clId="{3960856B-059C-3141-8006-FD5036F13004}" dt="2025-01-03T10:25:13.535" v="51" actId="120"/>
          <ac:spMkLst>
            <pc:docMk/>
            <pc:sldMk cId="3602865603" sldId="472"/>
            <ac:spMk id="8" creationId="{B799D9AB-1A46-34AE-B118-B7BE3854F2E6}"/>
          </ac:spMkLst>
        </pc:spChg>
        <pc:spChg chg="mod">
          <ac:chgData name="Milena PICHON" userId="d640cafa-509f-4b48-be0f-7eb389c14435" providerId="ADAL" clId="{3960856B-059C-3141-8006-FD5036F13004}" dt="2025-01-03T10:25:13.535" v="51" actId="120"/>
          <ac:spMkLst>
            <pc:docMk/>
            <pc:sldMk cId="3602865603" sldId="472"/>
            <ac:spMk id="9" creationId="{2E8786F9-505D-87D1-6DF4-00C071F8D3CB}"/>
          </ac:spMkLst>
        </pc:spChg>
      </pc:sldChg>
      <pc:sldMasterChg chg="modSldLayout">
        <pc:chgData name="Milena PICHON" userId="d640cafa-509f-4b48-be0f-7eb389c14435" providerId="ADAL" clId="{3960856B-059C-3141-8006-FD5036F13004}" dt="2025-01-03T10:23:27.745" v="1"/>
        <pc:sldMasterMkLst>
          <pc:docMk/>
          <pc:sldMasterMk cId="3071127875" sldId="2147483648"/>
        </pc:sldMasterMkLst>
        <pc:sldLayoutChg chg="addSp delSp modSp mod modAnim">
          <pc:chgData name="Milena PICHON" userId="d640cafa-509f-4b48-be0f-7eb389c14435" providerId="ADAL" clId="{3960856B-059C-3141-8006-FD5036F13004}" dt="2025-01-03T10:23:27.745" v="1"/>
          <pc:sldLayoutMkLst>
            <pc:docMk/>
            <pc:sldMasterMk cId="3071127875" sldId="2147483648"/>
            <pc:sldLayoutMk cId="1004175149" sldId="2147483660"/>
          </pc:sldLayoutMkLst>
          <pc:spChg chg="add mod">
            <ac:chgData name="Milena PICHON" userId="d640cafa-509f-4b48-be0f-7eb389c14435" providerId="ADAL" clId="{3960856B-059C-3141-8006-FD5036F13004}" dt="2025-01-03T10:23:27.745" v="1"/>
            <ac:spMkLst>
              <pc:docMk/>
              <pc:sldMasterMk cId="3071127875" sldId="2147483648"/>
              <pc:sldLayoutMk cId="1004175149" sldId="2147483660"/>
              <ac:spMk id="3" creationId="{DAA24F1C-17E5-0840-7684-0DBCDADAEFAF}"/>
            </ac:spMkLst>
          </pc:spChg>
          <pc:spChg chg="add mod">
            <ac:chgData name="Milena PICHON" userId="d640cafa-509f-4b48-be0f-7eb389c14435" providerId="ADAL" clId="{3960856B-059C-3141-8006-FD5036F13004}" dt="2025-01-03T10:23:27.745" v="1"/>
            <ac:spMkLst>
              <pc:docMk/>
              <pc:sldMasterMk cId="3071127875" sldId="2147483648"/>
              <pc:sldLayoutMk cId="1004175149" sldId="2147483660"/>
              <ac:spMk id="4" creationId="{5848668E-E0C5-3046-B43D-4F2F19C77C68}"/>
            </ac:spMkLst>
          </pc:spChg>
          <pc:spChg chg="del">
            <ac:chgData name="Milena PICHON" userId="d640cafa-509f-4b48-be0f-7eb389c14435" providerId="ADAL" clId="{3960856B-059C-3141-8006-FD5036F13004}" dt="2025-01-03T10:23:26.527" v="0" actId="478"/>
            <ac:spMkLst>
              <pc:docMk/>
              <pc:sldMasterMk cId="3071127875" sldId="2147483648"/>
              <pc:sldLayoutMk cId="1004175149" sldId="2147483660"/>
              <ac:spMk id="262" creationId="{00000000-0000-0000-0000-000000000000}"/>
            </ac:spMkLst>
          </pc:spChg>
          <pc:picChg chg="add mod">
            <ac:chgData name="Milena PICHON" userId="d640cafa-509f-4b48-be0f-7eb389c14435" providerId="ADAL" clId="{3960856B-059C-3141-8006-FD5036F13004}" dt="2025-01-03T10:23:27.745" v="1"/>
            <ac:picMkLst>
              <pc:docMk/>
              <pc:sldMasterMk cId="3071127875" sldId="2147483648"/>
              <pc:sldLayoutMk cId="1004175149" sldId="2147483660"/>
              <ac:picMk id="2" creationId="{544BFC33-3766-8B14-6F3B-2142DE3550F8}"/>
            </ac:picMkLst>
          </pc:picChg>
          <pc:picChg chg="del">
            <ac:chgData name="Milena PICHON" userId="d640cafa-509f-4b48-be0f-7eb389c14435" providerId="ADAL" clId="{3960856B-059C-3141-8006-FD5036F13004}" dt="2025-01-03T10:23:26.527" v="0" actId="478"/>
            <ac:picMkLst>
              <pc:docMk/>
              <pc:sldMasterMk cId="3071127875" sldId="2147483648"/>
              <pc:sldLayoutMk cId="1004175149" sldId="2147483660"/>
              <ac:picMk id="263" creationId="{00000000-0000-0000-0000-000000000000}"/>
            </ac:picMkLst>
          </pc:picChg>
        </pc:sldLayoutChg>
      </pc:sldMasterChg>
    </pc:docChg>
  </pc:docChgLst>
  <pc:docChgLst>
    <pc:chgData name="Anaïs TOUZÉ" userId="S::anais.touze@conserto.pro::9f489072-4886-4491-804a-8c09797b69aa" providerId="AD" clId="Web-{B3FD43D3-8011-64B6-367E-0894FE8D7C18}"/>
    <pc:docChg chg="addSld modSld sldOrd">
      <pc:chgData name="Anaïs TOUZÉ" userId="S::anais.touze@conserto.pro::9f489072-4886-4491-804a-8c09797b69aa" providerId="AD" clId="Web-{B3FD43D3-8011-64B6-367E-0894FE8D7C18}" dt="2024-05-29T09:57:04.084" v="362" actId="1076"/>
      <pc:docMkLst>
        <pc:docMk/>
      </pc:docMkLst>
      <pc:sldChg chg="addSp delSp modSp">
        <pc:chgData name="Anaïs TOUZÉ" userId="S::anais.touze@conserto.pro::9f489072-4886-4491-804a-8c09797b69aa" providerId="AD" clId="Web-{B3FD43D3-8011-64B6-367E-0894FE8D7C18}" dt="2024-05-29T09:38:41.186" v="250" actId="1076"/>
        <pc:sldMkLst>
          <pc:docMk/>
          <pc:sldMk cId="3784089036" sldId="256"/>
        </pc:sldMkLst>
      </pc:sldChg>
      <pc:sldChg chg="addSp delSp modSp ord">
        <pc:chgData name="Anaïs TOUZÉ" userId="S::anais.touze@conserto.pro::9f489072-4886-4491-804a-8c09797b69aa" providerId="AD" clId="Web-{B3FD43D3-8011-64B6-367E-0894FE8D7C18}" dt="2024-05-29T09:57:04.084" v="362" actId="1076"/>
        <pc:sldMkLst>
          <pc:docMk/>
          <pc:sldMk cId="4061386855" sldId="272"/>
        </pc:sldMkLst>
      </pc:sldChg>
      <pc:sldChg chg="addSp delSp modSp">
        <pc:chgData name="Anaïs TOUZÉ" userId="S::anais.touze@conserto.pro::9f489072-4886-4491-804a-8c09797b69aa" providerId="AD" clId="Web-{B3FD43D3-8011-64B6-367E-0894FE8D7C18}" dt="2024-05-29T09:39:51.376" v="266" actId="1076"/>
        <pc:sldMkLst>
          <pc:docMk/>
          <pc:sldMk cId="1400858752" sldId="274"/>
        </pc:sldMkLst>
      </pc:sldChg>
      <pc:sldChg chg="ord">
        <pc:chgData name="Anaïs TOUZÉ" userId="S::anais.touze@conserto.pro::9f489072-4886-4491-804a-8c09797b69aa" providerId="AD" clId="Web-{B3FD43D3-8011-64B6-367E-0894FE8D7C18}" dt="2024-05-29T09:39:21.953" v="260"/>
        <pc:sldMkLst>
          <pc:docMk/>
          <pc:sldMk cId="3594552607" sldId="275"/>
        </pc:sldMkLst>
      </pc:sldChg>
      <pc:sldChg chg="delSp">
        <pc:chgData name="Anaïs TOUZÉ" userId="S::anais.touze@conserto.pro::9f489072-4886-4491-804a-8c09797b69aa" providerId="AD" clId="Web-{B3FD43D3-8011-64B6-367E-0894FE8D7C18}" dt="2024-05-29T09:41:44.708" v="267"/>
        <pc:sldMkLst>
          <pc:docMk/>
          <pc:sldMk cId="3096717246" sldId="277"/>
        </pc:sldMkLst>
      </pc:sldChg>
      <pc:sldChg chg="addSp delSp modSp">
        <pc:chgData name="Anaïs TOUZÉ" userId="S::anais.touze@conserto.pro::9f489072-4886-4491-804a-8c09797b69aa" providerId="AD" clId="Web-{B3FD43D3-8011-64B6-367E-0894FE8D7C18}" dt="2024-05-28T16:02:22.931" v="191" actId="20577"/>
        <pc:sldMkLst>
          <pc:docMk/>
          <pc:sldMk cId="1803900394" sldId="466"/>
        </pc:sldMkLst>
      </pc:sldChg>
      <pc:sldChg chg="addSp delSp modSp">
        <pc:chgData name="Anaïs TOUZÉ" userId="S::anais.touze@conserto.pro::9f489072-4886-4491-804a-8c09797b69aa" providerId="AD" clId="Web-{B3FD43D3-8011-64B6-367E-0894FE8D7C18}" dt="2024-05-29T09:49:30.005" v="353"/>
        <pc:sldMkLst>
          <pc:docMk/>
          <pc:sldMk cId="2680973567" sldId="467"/>
        </pc:sldMkLst>
      </pc:sldChg>
      <pc:sldChg chg="addSp delSp modSp ord">
        <pc:chgData name="Anaïs TOUZÉ" userId="S::anais.touze@conserto.pro::9f489072-4886-4491-804a-8c09797b69aa" providerId="AD" clId="Web-{B3FD43D3-8011-64B6-367E-0894FE8D7C18}" dt="2024-05-29T09:48:25.988" v="337"/>
        <pc:sldMkLst>
          <pc:docMk/>
          <pc:sldMk cId="4013726971" sldId="468"/>
        </pc:sldMkLst>
      </pc:sldChg>
      <pc:sldChg chg="addSp modSp">
        <pc:chgData name="Anaïs TOUZÉ" userId="S::anais.touze@conserto.pro::9f489072-4886-4491-804a-8c09797b69aa" providerId="AD" clId="Web-{B3FD43D3-8011-64B6-367E-0894FE8D7C18}" dt="2024-05-28T16:01:26.146" v="147" actId="20577"/>
        <pc:sldMkLst>
          <pc:docMk/>
          <pc:sldMk cId="2312460551" sldId="469"/>
        </pc:sldMkLst>
      </pc:sldChg>
      <pc:sldChg chg="addSp delSp modSp add ord replId">
        <pc:chgData name="Anaïs TOUZÉ" userId="S::anais.touze@conserto.pro::9f489072-4886-4491-804a-8c09797b69aa" providerId="AD" clId="Web-{B3FD43D3-8011-64B6-367E-0894FE8D7C18}" dt="2024-05-29T09:49:12.723" v="351"/>
        <pc:sldMkLst>
          <pc:docMk/>
          <pc:sldMk cId="2306230693" sldId="470"/>
        </pc:sldMkLst>
      </pc:sldChg>
      <pc:sldChg chg="delSp modSp add replId">
        <pc:chgData name="Anaïs TOUZÉ" userId="S::anais.touze@conserto.pro::9f489072-4886-4491-804a-8c09797b69aa" providerId="AD" clId="Web-{B3FD43D3-8011-64B6-367E-0894FE8D7C18}" dt="2024-05-29T09:49:25.599" v="352"/>
        <pc:sldMkLst>
          <pc:docMk/>
          <pc:sldMk cId="657761363" sldId="471"/>
        </pc:sldMkLst>
      </pc:sldChg>
    </pc:docChg>
  </pc:docChgLst>
  <pc:docChgLst>
    <pc:chgData name="Anaïs TOUZÉ" userId="S::anais.touze@conserto.pro::9f489072-4886-4491-804a-8c09797b69aa" providerId="AD" clId="Web-{13E29087-1529-8FDC-4467-BA926456C319}"/>
    <pc:docChg chg="addSld modSld sldOrd">
      <pc:chgData name="Anaïs TOUZÉ" userId="S::anais.touze@conserto.pro::9f489072-4886-4491-804a-8c09797b69aa" providerId="AD" clId="Web-{13E29087-1529-8FDC-4467-BA926456C319}" dt="2024-05-30T13:41:29.995" v="150" actId="1076"/>
      <pc:docMkLst>
        <pc:docMk/>
      </pc:docMkLst>
      <pc:sldChg chg="ord">
        <pc:chgData name="Anaïs TOUZÉ" userId="S::anais.touze@conserto.pro::9f489072-4886-4491-804a-8c09797b69aa" providerId="AD" clId="Web-{13E29087-1529-8FDC-4467-BA926456C319}" dt="2024-05-30T13:33:09.775" v="0"/>
        <pc:sldMkLst>
          <pc:docMk/>
          <pc:sldMk cId="3096717246" sldId="277"/>
        </pc:sldMkLst>
      </pc:sldChg>
      <pc:sldChg chg="delSp modSp">
        <pc:chgData name="Anaïs TOUZÉ" userId="S::anais.touze@conserto.pro::9f489072-4886-4491-804a-8c09797b69aa" providerId="AD" clId="Web-{13E29087-1529-8FDC-4467-BA926456C319}" dt="2024-05-30T13:40:51.087" v="136" actId="1076"/>
        <pc:sldMkLst>
          <pc:docMk/>
          <pc:sldMk cId="1803900394" sldId="466"/>
        </pc:sldMkLst>
      </pc:sldChg>
      <pc:sldChg chg="addSp delSp modSp">
        <pc:chgData name="Anaïs TOUZÉ" userId="S::anais.touze@conserto.pro::9f489072-4886-4491-804a-8c09797b69aa" providerId="AD" clId="Web-{13E29087-1529-8FDC-4467-BA926456C319}" dt="2024-05-30T13:41:29.995" v="150" actId="1076"/>
        <pc:sldMkLst>
          <pc:docMk/>
          <pc:sldMk cId="2312460551" sldId="469"/>
        </pc:sldMkLst>
      </pc:sldChg>
      <pc:sldChg chg="ord">
        <pc:chgData name="Anaïs TOUZÉ" userId="S::anais.touze@conserto.pro::9f489072-4886-4491-804a-8c09797b69aa" providerId="AD" clId="Web-{13E29087-1529-8FDC-4467-BA926456C319}" dt="2024-05-30T13:33:23.151" v="1"/>
        <pc:sldMkLst>
          <pc:docMk/>
          <pc:sldMk cId="2306230693" sldId="470"/>
        </pc:sldMkLst>
      </pc:sldChg>
      <pc:sldChg chg="delSp modSp add replId">
        <pc:chgData name="Anaïs TOUZÉ" userId="S::anais.touze@conserto.pro::9f489072-4886-4491-804a-8c09797b69aa" providerId="AD" clId="Web-{13E29087-1529-8FDC-4467-BA926456C319}" dt="2024-05-30T13:40:00.648" v="131" actId="1076"/>
        <pc:sldMkLst>
          <pc:docMk/>
          <pc:sldMk cId="3602865603" sldId="472"/>
        </pc:sldMkLst>
      </pc:sldChg>
    </pc:docChg>
  </pc:docChgLst>
  <pc:docChgLst>
    <pc:chgData name="Anaïs TOUZÉ" userId="S::anais.touze@conserto.pro::9f489072-4886-4491-804a-8c09797b69aa" providerId="AD" clId="Web-{71EBE9FD-F12E-0573-2B55-51286FD60EF0}"/>
    <pc:docChg chg="delSld">
      <pc:chgData name="Anaïs TOUZÉ" userId="S::anais.touze@conserto.pro::9f489072-4886-4491-804a-8c09797b69aa" providerId="AD" clId="Web-{71EBE9FD-F12E-0573-2B55-51286FD60EF0}" dt="2024-05-17T15:26:27.747" v="5"/>
      <pc:docMkLst>
        <pc:docMk/>
      </pc:docMkLst>
      <pc:sldChg chg="del">
        <pc:chgData name="Anaïs TOUZÉ" userId="S::anais.touze@conserto.pro::9f489072-4886-4491-804a-8c09797b69aa" providerId="AD" clId="Web-{71EBE9FD-F12E-0573-2B55-51286FD60EF0}" dt="2024-05-17T15:26:21.153" v="0"/>
        <pc:sldMkLst>
          <pc:docMk/>
          <pc:sldMk cId="2420700402" sldId="462"/>
        </pc:sldMkLst>
      </pc:sldChg>
      <pc:sldChg chg="del">
        <pc:chgData name="Anaïs TOUZÉ" userId="S::anais.touze@conserto.pro::9f489072-4886-4491-804a-8c09797b69aa" providerId="AD" clId="Web-{71EBE9FD-F12E-0573-2B55-51286FD60EF0}" dt="2024-05-17T15:26:21.169" v="4"/>
        <pc:sldMkLst>
          <pc:docMk/>
          <pc:sldMk cId="2355160482" sldId="463"/>
        </pc:sldMkLst>
      </pc:sldChg>
      <pc:sldChg chg="del">
        <pc:chgData name="Anaïs TOUZÉ" userId="S::anais.touze@conserto.pro::9f489072-4886-4491-804a-8c09797b69aa" providerId="AD" clId="Web-{71EBE9FD-F12E-0573-2B55-51286FD60EF0}" dt="2024-05-17T15:26:21.169" v="1"/>
        <pc:sldMkLst>
          <pc:docMk/>
          <pc:sldMk cId="1118759773" sldId="465"/>
        </pc:sldMkLst>
      </pc:sldChg>
      <pc:sldChg chg="del">
        <pc:chgData name="Anaïs TOUZÉ" userId="S::anais.touze@conserto.pro::9f489072-4886-4491-804a-8c09797b69aa" providerId="AD" clId="Web-{71EBE9FD-F12E-0573-2B55-51286FD60EF0}" dt="2024-05-17T15:26:21.169" v="3"/>
        <pc:sldMkLst>
          <pc:docMk/>
          <pc:sldMk cId="4230789954" sldId="466"/>
        </pc:sldMkLst>
      </pc:sldChg>
      <pc:sldChg chg="del">
        <pc:chgData name="Anaïs TOUZÉ" userId="S::anais.touze@conserto.pro::9f489072-4886-4491-804a-8c09797b69aa" providerId="AD" clId="Web-{71EBE9FD-F12E-0573-2B55-51286FD60EF0}" dt="2024-05-17T15:26:21.169" v="2"/>
        <pc:sldMkLst>
          <pc:docMk/>
          <pc:sldMk cId="2127421082" sldId="468"/>
        </pc:sldMkLst>
      </pc:sldChg>
      <pc:sldChg chg="del">
        <pc:chgData name="Anaïs TOUZÉ" userId="S::anais.touze@conserto.pro::9f489072-4886-4491-804a-8c09797b69aa" providerId="AD" clId="Web-{71EBE9FD-F12E-0573-2B55-51286FD60EF0}" dt="2024-05-17T15:26:27.747" v="5"/>
        <pc:sldMkLst>
          <pc:docMk/>
          <pc:sldMk cId="2039735618" sldId="469"/>
        </pc:sldMkLst>
      </pc:sldChg>
    </pc:docChg>
  </pc:docChgLst>
  <pc:docChgLst>
    <pc:chgData name="Anaïs TOUZÉ" userId="S::anais.touze@conserto.pro::9f489072-4886-4491-804a-8c09797b69aa" providerId="AD" clId="Web-{E585C45B-969D-066C-A168-AE796408AC56}"/>
    <pc:docChg chg="addSld modSld">
      <pc:chgData name="Anaïs TOUZÉ" userId="S::anais.touze@conserto.pro::9f489072-4886-4491-804a-8c09797b69aa" providerId="AD" clId="Web-{E585C45B-969D-066C-A168-AE796408AC56}" dt="2024-05-14T14:45:58.471" v="71"/>
      <pc:docMkLst>
        <pc:docMk/>
      </pc:docMkLst>
      <pc:sldChg chg="addSp delSp modSp">
        <pc:chgData name="Anaïs TOUZÉ" userId="S::anais.touze@conserto.pro::9f489072-4886-4491-804a-8c09797b69aa" providerId="AD" clId="Web-{E585C45B-969D-066C-A168-AE796408AC56}" dt="2024-05-14T14:37:19.488" v="4"/>
        <pc:sldMkLst>
          <pc:docMk/>
          <pc:sldMk cId="3784089036" sldId="256"/>
        </pc:sldMkLst>
      </pc:sldChg>
      <pc:sldChg chg="addSp delSp modSp new">
        <pc:chgData name="Anaïs TOUZÉ" userId="S::anais.touze@conserto.pro::9f489072-4886-4491-804a-8c09797b69aa" providerId="AD" clId="Web-{E585C45B-969D-066C-A168-AE796408AC56}" dt="2024-05-14T14:37:48.098" v="12"/>
        <pc:sldMkLst>
          <pc:docMk/>
          <pc:sldMk cId="1111235256" sldId="257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38:11.458" v="17"/>
        <pc:sldMkLst>
          <pc:docMk/>
          <pc:sldMk cId="2273357539" sldId="258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38:22.583" v="20"/>
        <pc:sldMkLst>
          <pc:docMk/>
          <pc:sldMk cId="1832338158" sldId="259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38:43.349" v="26"/>
        <pc:sldMkLst>
          <pc:docMk/>
          <pc:sldMk cId="1399340113" sldId="260"/>
        </pc:sldMkLst>
      </pc:sldChg>
      <pc:sldChg chg="addSp delSp modSp new">
        <pc:chgData name="Anaïs TOUZÉ" userId="S::anais.touze@conserto.pro::9f489072-4886-4491-804a-8c09797b69aa" providerId="AD" clId="Web-{E585C45B-969D-066C-A168-AE796408AC56}" dt="2024-05-14T14:39:35.398" v="32"/>
        <pc:sldMkLst>
          <pc:docMk/>
          <pc:sldMk cId="473642103" sldId="261"/>
        </pc:sldMkLst>
      </pc:sldChg>
      <pc:sldChg chg="addSp delSp modSp new">
        <pc:chgData name="Anaïs TOUZÉ" userId="S::anais.touze@conserto.pro::9f489072-4886-4491-804a-8c09797b69aa" providerId="AD" clId="Web-{E585C45B-969D-066C-A168-AE796408AC56}" dt="2024-05-14T14:42:11.605" v="45"/>
        <pc:sldMkLst>
          <pc:docMk/>
          <pc:sldMk cId="1501193232" sldId="262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1:42.245" v="41" actId="1076"/>
        <pc:sldMkLst>
          <pc:docMk/>
          <pc:sldMk cId="3133939827" sldId="263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3:00.497" v="50"/>
        <pc:sldMkLst>
          <pc:docMk/>
          <pc:sldMk cId="2574115778" sldId="264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3:51.436" v="55"/>
        <pc:sldMkLst>
          <pc:docMk/>
          <pc:sldMk cId="4120695521" sldId="265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5:02.266" v="60"/>
        <pc:sldMkLst>
          <pc:docMk/>
          <pc:sldMk cId="2829234834" sldId="266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5:14.704" v="65"/>
        <pc:sldMkLst>
          <pc:docMk/>
          <pc:sldMk cId="3669231700" sldId="267"/>
        </pc:sldMkLst>
      </pc:sldChg>
      <pc:sldChg chg="addSp delSp modSp add replId">
        <pc:chgData name="Anaïs TOUZÉ" userId="S::anais.touze@conserto.pro::9f489072-4886-4491-804a-8c09797b69aa" providerId="AD" clId="Web-{E585C45B-969D-066C-A168-AE796408AC56}" dt="2024-05-14T14:45:58.471" v="71"/>
        <pc:sldMkLst>
          <pc:docMk/>
          <pc:sldMk cId="3264931678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1FCDE-D476-4513-A97E-4DFB8D47F861}" type="datetimeFigureOut">
              <a:t>03/01/2025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ED774-3F80-4548-A6AA-0CC5AA500A9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802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56330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8" name="Google Shape;1828;gde02142c77_0_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9" name="Google Shape;1829;gde02142c77_0_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602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ndeau-titre 1">
  <p:cSld name="Bandeau-titre 1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14">
            <a:extLst>
              <a:ext uri="{FF2B5EF4-FFF2-40B4-BE49-F238E27FC236}">
                <a16:creationId xmlns:a16="http://schemas.microsoft.com/office/drawing/2014/main" id="{544BFC33-3766-8B14-6F3B-2142DE3550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95000"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4514" b="40674"/>
          <a:stretch/>
        </p:blipFill>
        <p:spPr>
          <a:xfrm>
            <a:off x="600976" y="404546"/>
            <a:ext cx="312363" cy="307169"/>
          </a:xfrm>
          <a:prstGeom prst="rect">
            <a:avLst/>
          </a:prstGeom>
        </p:spPr>
      </p:pic>
      <p:sp>
        <p:nvSpPr>
          <p:cNvPr id="3" name="Google Shape;1737;gd09ae96fa7_0_0">
            <a:extLst>
              <a:ext uri="{FF2B5EF4-FFF2-40B4-BE49-F238E27FC236}">
                <a16:creationId xmlns:a16="http://schemas.microsoft.com/office/drawing/2014/main" id="{DAA24F1C-17E5-0840-7684-0DBCDADAEFAF}"/>
              </a:ext>
            </a:extLst>
          </p:cNvPr>
          <p:cNvSpPr/>
          <p:nvPr userDrawn="1"/>
        </p:nvSpPr>
        <p:spPr>
          <a:xfrm rot="-4989543">
            <a:off x="10530753" y="-659520"/>
            <a:ext cx="707444" cy="1100664"/>
          </a:xfrm>
          <a:prstGeom prst="roundRect">
            <a:avLst>
              <a:gd name="adj" fmla="val 50000"/>
            </a:avLst>
          </a:prstGeom>
          <a:solidFill>
            <a:srgbClr val="EA53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Google Shape;1737;gd09ae96fa7_0_0">
            <a:extLst>
              <a:ext uri="{FF2B5EF4-FFF2-40B4-BE49-F238E27FC236}">
                <a16:creationId xmlns:a16="http://schemas.microsoft.com/office/drawing/2014/main" id="{5848668E-E0C5-3046-B43D-4F2F19C77C68}"/>
              </a:ext>
            </a:extLst>
          </p:cNvPr>
          <p:cNvSpPr/>
          <p:nvPr userDrawn="1"/>
        </p:nvSpPr>
        <p:spPr>
          <a:xfrm rot="-4989543">
            <a:off x="654427" y="6416853"/>
            <a:ext cx="707444" cy="1100664"/>
          </a:xfrm>
          <a:prstGeom prst="roundRect">
            <a:avLst>
              <a:gd name="adj" fmla="val 50000"/>
            </a:avLst>
          </a:prstGeom>
          <a:solidFill>
            <a:srgbClr val="EA5397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6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17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03/01/2025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6.pn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B2B444E-2D76-5B18-982F-CEA5B34B9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8" y="168578"/>
            <a:ext cx="3864972" cy="666814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E95196"/>
                </a:solidFill>
                <a:latin typeface="Montserrat"/>
              </a:rPr>
              <a:t>Equipe 1 – Burgers</a:t>
            </a:r>
            <a:endParaRPr lang="fr-FR" dirty="0"/>
          </a:p>
          <a:p>
            <a:pPr marL="0" indent="0">
              <a:buNone/>
            </a:pPr>
            <a:endParaRPr lang="fr-FR" sz="1100" b="1" dirty="0">
              <a:solidFill>
                <a:srgbClr val="E95196"/>
              </a:solidFill>
              <a:latin typeface="Montserrat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cornichon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salade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cornichon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 sans salade</a:t>
            </a:r>
            <a:endParaRPr lang="fr-FR" b="1" dirty="0">
              <a:latin typeface="Montserrat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 sans cornichon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salade</a:t>
            </a:r>
          </a:p>
          <a:p>
            <a:pPr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  <a:p>
            <a:pPr>
              <a:buAutoNum type="arabicPeriod"/>
            </a:pPr>
            <a:endParaRPr lang="fr-FR" sz="1400" dirty="0">
              <a:latin typeface="Montserrat"/>
              <a:ea typeface="Calibri"/>
              <a:cs typeface="Calibri"/>
            </a:endParaRPr>
          </a:p>
          <a:p>
            <a:pPr marL="0" indent="0">
              <a:buNone/>
            </a:pPr>
            <a:endParaRPr lang="fr-FR" dirty="0">
              <a:latin typeface="Montserrat"/>
              <a:ea typeface="Calibri"/>
              <a:cs typeface="Calibri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31FC84E-A5F9-E079-612B-AB9B04D72F86}"/>
              </a:ext>
            </a:extLst>
          </p:cNvPr>
          <p:cNvSpPr txBox="1">
            <a:spLocks/>
          </p:cNvSpPr>
          <p:nvPr/>
        </p:nvSpPr>
        <p:spPr>
          <a:xfrm>
            <a:off x="4006419" y="163737"/>
            <a:ext cx="4189791" cy="68550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E95196"/>
                </a:solidFill>
                <a:latin typeface="Montserrat"/>
              </a:rPr>
              <a:t>Equipe 2 - Croques</a:t>
            </a:r>
          </a:p>
          <a:p>
            <a:pPr marL="0" indent="0">
              <a:buNone/>
            </a:pPr>
            <a:endParaRPr lang="fr-FR" sz="1100" b="1" dirty="0">
              <a:solidFill>
                <a:srgbClr val="E95196"/>
              </a:solidFill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cornichons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cornichons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0" indent="0">
              <a:buNone/>
            </a:pP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F671E72-461A-C4D1-1BD4-C9C9067781F8}"/>
              </a:ext>
            </a:extLst>
          </p:cNvPr>
          <p:cNvSpPr txBox="1">
            <a:spLocks/>
          </p:cNvSpPr>
          <p:nvPr/>
        </p:nvSpPr>
        <p:spPr>
          <a:xfrm>
            <a:off x="7829656" y="163739"/>
            <a:ext cx="4189791" cy="65675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600" b="1" dirty="0">
                <a:solidFill>
                  <a:srgbClr val="E95196"/>
                </a:solidFill>
                <a:latin typeface="Montserrat"/>
              </a:rPr>
              <a:t>Equipe 3 – Paninis</a:t>
            </a:r>
          </a:p>
          <a:p>
            <a:endParaRPr lang="fr-FR" sz="1000" b="1" dirty="0">
              <a:solidFill>
                <a:srgbClr val="E95196"/>
              </a:solidFill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0973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E9B8AF61-C401-5A68-E37E-B99A5C949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" y="1080103"/>
            <a:ext cx="2220082" cy="1560589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455F7F2-86E8-8DC4-1D27-C63C2CED1C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286" y="1603148"/>
            <a:ext cx="2222803" cy="502407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2BE3D57E-CA44-2597-CC0C-6AFBE6D50A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92" t="44782" r="-257" b="-1918"/>
          <a:stretch/>
        </p:blipFill>
        <p:spPr>
          <a:xfrm>
            <a:off x="6459149" y="1353128"/>
            <a:ext cx="2201759" cy="1017265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938AE59-D601-84F5-22C0-BA8FB72822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3806" y="1361168"/>
            <a:ext cx="2039712" cy="992416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44E299BD-509C-5E37-1967-8A6DCB33D42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75" t="67518" r="1552" b="4117"/>
          <a:stretch/>
        </p:blipFill>
        <p:spPr>
          <a:xfrm>
            <a:off x="4451965" y="1569683"/>
            <a:ext cx="2018202" cy="566778"/>
          </a:xfrm>
          <a:prstGeom prst="rect">
            <a:avLst/>
          </a:prstGeom>
          <a:ln>
            <a:noFill/>
          </a:ln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57238" y="181428"/>
            <a:ext cx="431558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Burger bœuf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443104-2549-A4E4-E299-9733D4849AC4}"/>
              </a:ext>
            </a:extLst>
          </p:cNvPr>
          <p:cNvSpPr txBox="1"/>
          <p:nvPr/>
        </p:nvSpPr>
        <p:spPr>
          <a:xfrm>
            <a:off x="157237" y="3955141"/>
            <a:ext cx="368662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Burger poulet</a:t>
            </a:r>
          </a:p>
        </p:txBody>
      </p:sp>
      <p:pic>
        <p:nvPicPr>
          <p:cNvPr id="19" name="Image 18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05AC2D69-9C19-B790-2658-0FE18BA2B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" y="4853817"/>
            <a:ext cx="2220082" cy="1560589"/>
          </a:xfrm>
          <a:prstGeom prst="rect">
            <a:avLst/>
          </a:prstGeom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2228C8D-ACBE-DD47-23CD-173B8B4A1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286" y="5376862"/>
            <a:ext cx="2222803" cy="502407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B02DA9D9-0A58-0B4B-1F2F-936BB131C4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82868" y="4853762"/>
            <a:ext cx="2419049" cy="1542560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188E30A1-8186-1F5A-3BE2-9A4667CAC7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20110" y="1232504"/>
            <a:ext cx="1141592" cy="1248230"/>
          </a:xfrm>
          <a:prstGeom prst="rect">
            <a:avLst/>
          </a:prstGeom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2FE433-9F7D-631D-0069-9C060F049898}"/>
              </a:ext>
            </a:extLst>
          </p:cNvPr>
          <p:cNvSpPr/>
          <p:nvPr/>
        </p:nvSpPr>
        <p:spPr>
          <a:xfrm>
            <a:off x="-8300083" y="2195379"/>
            <a:ext cx="7378095" cy="175380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Enlever les doublons de salades et fromage sur toutes les commandes </a:t>
            </a:r>
          </a:p>
          <a:p>
            <a:pPr algn="ctr"/>
            <a:r>
              <a:rPr lang="fr-FR" dirty="0"/>
              <a:t>Imprimer un doc par équipe</a:t>
            </a:r>
          </a:p>
        </p:txBody>
      </p:sp>
      <p:pic>
        <p:nvPicPr>
          <p:cNvPr id="2" name="Image 1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99F0AC3E-EF9B-48D9-4D32-19D097012D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692" t="44782" r="-257" b="-1918"/>
          <a:stretch/>
        </p:blipFill>
        <p:spPr>
          <a:xfrm>
            <a:off x="6487903" y="5105618"/>
            <a:ext cx="2201759" cy="1017265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A3F4970E-1FDE-EBD0-2816-4B63A178F54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75" t="67518" r="1552" b="4117"/>
          <a:stretch/>
        </p:blipFill>
        <p:spPr>
          <a:xfrm>
            <a:off x="4466342" y="5336550"/>
            <a:ext cx="2018202" cy="56677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57238" y="181428"/>
            <a:ext cx="327539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Croque thon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443104-2549-A4E4-E299-9733D4849AC4}"/>
              </a:ext>
            </a:extLst>
          </p:cNvPr>
          <p:cNvSpPr txBox="1"/>
          <p:nvPr/>
        </p:nvSpPr>
        <p:spPr>
          <a:xfrm>
            <a:off x="157237" y="3955141"/>
            <a:ext cx="352939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Croque poulet</a:t>
            </a:r>
          </a:p>
        </p:txBody>
      </p:sp>
      <p:pic>
        <p:nvPicPr>
          <p:cNvPr id="27" name="Image 26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B02DA9D9-0A58-0B4B-1F2F-936BB131C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963" y="4986809"/>
            <a:ext cx="2419049" cy="1542560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8D51863F-8010-79BC-FA06-B34E8904F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02" y="1236609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ercle&#10;&#10;Description générée automatiquement">
            <a:extLst>
              <a:ext uri="{FF2B5EF4-FFF2-40B4-BE49-F238E27FC236}">
                <a16:creationId xmlns:a16="http://schemas.microsoft.com/office/drawing/2014/main" id="{AE0BB73B-F1C5-EAD0-10DF-BE411EA86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745" y="1102103"/>
            <a:ext cx="2363415" cy="1792515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3F53BCDE-A6A5-0965-E6EA-FD6057B5B0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5947" y="1319212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F8082FEF-020E-09DB-5F5A-624D1094A4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8028" y="120914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3E70A714-0E03-E4EB-0B45-752A1A1A9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03" y="4998227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4470F0E3-4765-A051-9A83-EE1717D8E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744" y="4863721"/>
            <a:ext cx="2363415" cy="1792515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91F90413-0040-7EC8-1B62-C2333D4C4BD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9824" y="5139266"/>
            <a:ext cx="1141592" cy="1248230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4CCDAB2D-157B-6094-1953-18194BDA8DE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692" t="44782" r="-257" b="-1918"/>
          <a:stretch/>
        </p:blipFill>
        <p:spPr>
          <a:xfrm>
            <a:off x="2606017" y="1626298"/>
            <a:ext cx="2201759" cy="1017265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64C0A28C-0B12-096B-71D8-847F34EA541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692" t="44782" r="-257" b="-1918"/>
          <a:stretch/>
        </p:blipFill>
        <p:spPr>
          <a:xfrm>
            <a:off x="2577262" y="5364411"/>
            <a:ext cx="2201759" cy="10172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0858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57238" y="181428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Panini thon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443104-2549-A4E4-E299-9733D4849AC4}"/>
              </a:ext>
            </a:extLst>
          </p:cNvPr>
          <p:cNvSpPr txBox="1"/>
          <p:nvPr/>
        </p:nvSpPr>
        <p:spPr>
          <a:xfrm>
            <a:off x="157237" y="3955141"/>
            <a:ext cx="463005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Panini poulet</a:t>
            </a:r>
          </a:p>
        </p:txBody>
      </p:sp>
      <p:pic>
        <p:nvPicPr>
          <p:cNvPr id="27" name="Image 26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B02DA9D9-0A58-0B4B-1F2F-936BB131C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2963" y="4986809"/>
            <a:ext cx="2419049" cy="1542560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ercle&#10;&#10;Description générée automatiquement">
            <a:extLst>
              <a:ext uri="{FF2B5EF4-FFF2-40B4-BE49-F238E27FC236}">
                <a16:creationId xmlns:a16="http://schemas.microsoft.com/office/drawing/2014/main" id="{AE0BB73B-F1C5-EAD0-10DF-BE411EA86F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745" y="1102103"/>
            <a:ext cx="2363415" cy="1792515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3F53BCDE-A6A5-0965-E6EA-FD6057B5B0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947" y="1319212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F8082FEF-020E-09DB-5F5A-624D1094A4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8028" y="120914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4470F0E3-4765-A051-9A83-EE1717D8E3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744" y="4863721"/>
            <a:ext cx="2363415" cy="1792515"/>
          </a:xfrm>
          <a:prstGeom prst="rect">
            <a:avLst/>
          </a:prstGeom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5C1BA46-5100-E617-BB55-6C80958202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2203" y="1709739"/>
            <a:ext cx="2234444" cy="597655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A18840-DA63-0D31-0633-2F5CFD350A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08488" y="5459262"/>
            <a:ext cx="2234444" cy="597655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566D7BA-0AA0-E91C-A81B-97764DC9555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278" t="6832" r="13540" b="-621"/>
          <a:stretch/>
        </p:blipFill>
        <p:spPr>
          <a:xfrm>
            <a:off x="112831" y="1085549"/>
            <a:ext cx="2383000" cy="1826386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1674F3C-C141-32DC-7329-966812D834D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278" t="6832" r="13540" b="-621"/>
          <a:stretch/>
        </p:blipFill>
        <p:spPr>
          <a:xfrm>
            <a:off x="161211" y="4822977"/>
            <a:ext cx="2383000" cy="1826386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F5E9458A-5AE0-3CD4-B76C-D634966425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71920" y="5139266"/>
            <a:ext cx="1141592" cy="124823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4552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455F7F2-86E8-8DC4-1D27-C63C2CED1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286" y="1603148"/>
            <a:ext cx="2222803" cy="502407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938AE59-D601-84F5-22C0-BA8FB7282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3806" y="1361168"/>
            <a:ext cx="2039712" cy="992416"/>
          </a:xfrm>
          <a:prstGeom prst="rect">
            <a:avLst/>
          </a:prstGeom>
          <a:ln>
            <a:noFill/>
          </a:ln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57238" y="181428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Wrap bœuf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F443104-2549-A4E4-E299-9733D4849AC4}"/>
              </a:ext>
            </a:extLst>
          </p:cNvPr>
          <p:cNvSpPr txBox="1"/>
          <p:nvPr/>
        </p:nvSpPr>
        <p:spPr>
          <a:xfrm>
            <a:off x="157237" y="3955141"/>
            <a:ext cx="394062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3200" b="1" dirty="0">
                <a:latin typeface="Montserrat"/>
                <a:ea typeface="Calibri"/>
                <a:cs typeface="Calibri"/>
              </a:rPr>
              <a:t>Wrap poulet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FA1EEA4-0B83-2D37-14F9-C895DE56B6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38" y="1028473"/>
            <a:ext cx="2059668" cy="1656292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E1DF3A2-9E62-DF71-6775-7E6130FD5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739" y="4802186"/>
            <a:ext cx="2059668" cy="1656292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8303D78F-5EED-3321-1E57-6689E396E7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20110" y="1232504"/>
            <a:ext cx="1141592" cy="1248230"/>
          </a:xfrm>
          <a:prstGeom prst="rect">
            <a:avLst/>
          </a:prstGeom>
          <a:ln>
            <a:noFill/>
          </a:ln>
        </p:spPr>
      </p:pic>
      <p:pic>
        <p:nvPicPr>
          <p:cNvPr id="2" name="Image 1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AD5D7D2C-D845-CBAF-8870-A9F50B9C71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3666" y="5181713"/>
            <a:ext cx="1141592" cy="1248230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53BED5D8-5F6C-1B8F-B72A-1BCC9D88C52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692" t="44782" r="-257" b="-1918"/>
          <a:stretch/>
        </p:blipFill>
        <p:spPr>
          <a:xfrm>
            <a:off x="6459149" y="1353128"/>
            <a:ext cx="2201759" cy="1017265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8A00B50E-E544-2CB5-E261-77FE9B10ED5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75" t="67518" r="1552" b="4117"/>
          <a:stretch/>
        </p:blipFill>
        <p:spPr>
          <a:xfrm>
            <a:off x="4451965" y="1569683"/>
            <a:ext cx="2018202" cy="566778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1FBB294E-C1B0-BAF3-4415-D853C99F26D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692" t="44782" r="-257" b="-1918"/>
          <a:stretch/>
        </p:blipFill>
        <p:spPr>
          <a:xfrm>
            <a:off x="4460695" y="5177505"/>
            <a:ext cx="2201759" cy="1017265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22F1C570-EECA-014F-AAEB-A5588A4F0B9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75" t="67518" r="1552" b="4117"/>
          <a:stretch/>
        </p:blipFill>
        <p:spPr>
          <a:xfrm>
            <a:off x="2338493" y="5336550"/>
            <a:ext cx="2018202" cy="566778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3766D467-A8CC-2286-D055-738F00BFC2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1680" y="4972431"/>
            <a:ext cx="2419049" cy="1542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1386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9C63C02-3D76-9683-234E-2927A1E88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6" y="3702580"/>
            <a:ext cx="4269233" cy="3159277"/>
          </a:xfrm>
          <a:prstGeom prst="rect">
            <a:avLst/>
          </a:prstGeom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45D274F-8DA5-A48D-59A6-72E3478A1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" y="1436"/>
            <a:ext cx="4269233" cy="3159277"/>
          </a:xfrm>
          <a:prstGeom prst="rect">
            <a:avLst/>
          </a:prstGeom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2F8B869-90B0-E73C-EF0A-7DACEEC9F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738" y="3702579"/>
            <a:ext cx="4269233" cy="3159277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C0EC6BC-6FDA-6814-2113-2CCBB1E47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8736" y="1435"/>
            <a:ext cx="4269233" cy="3159277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07DAE9-31E8-A01B-4C3B-99B74D33A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974" y="1434"/>
            <a:ext cx="4269233" cy="3159277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9D58ADB-1B60-0C2D-0ABD-115272973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973" y="3702576"/>
            <a:ext cx="4269233" cy="31592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536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E5888C03-BA76-6E8C-9627-57C8196EA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1" y="-3855"/>
            <a:ext cx="3813914" cy="3425372"/>
          </a:xfrm>
          <a:prstGeom prst="rect">
            <a:avLst/>
          </a:prstGeom>
          <a:ln>
            <a:noFill/>
          </a:ln>
        </p:spPr>
      </p:pic>
      <p:pic>
        <p:nvPicPr>
          <p:cNvPr id="2" name="Image 1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833FB4E-3725-DABF-F491-B89BEEBFB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0" y="3443287"/>
            <a:ext cx="3813914" cy="3413277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57A7AC7D-C5AF-4ABC-F261-4786802FE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506" y="20335"/>
            <a:ext cx="3813914" cy="3425372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701FE89F-4F8D-3DD1-194D-75A20635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505" y="3443286"/>
            <a:ext cx="3813914" cy="3413277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7F44E822-C445-C2BF-EE88-C1C4CE3DED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52" y="-3856"/>
            <a:ext cx="3813914" cy="3425372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jaun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7489964-1624-566C-9D50-EC4B9D49A4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551" y="3479571"/>
            <a:ext cx="3813914" cy="34132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235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3A6CF2B1-E501-85FB-7345-E68C7760A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2" y="303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21C314E5-1E93-A2CD-B77C-843021E3A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3" y="3435350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D21CD2F9-5B52-6B8F-E290-8C629F3DE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810" y="12397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DCE352B9-8416-79C0-03DD-3663FE7A16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809" y="3423253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B6E64EEB-13D4-6BAF-DC68-0C417DEAC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571" y="3423252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AD2F3C8E-52CB-4462-CFB7-69E42EEF1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569" y="299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6534B3CC-5090-4E23-FBBF-855191516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282" y="12393"/>
            <a:ext cx="3437333" cy="3425372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plante, feuille, arbre&#10;&#10;Description générée automatiquement">
            <a:extLst>
              <a:ext uri="{FF2B5EF4-FFF2-40B4-BE49-F238E27FC236}">
                <a16:creationId xmlns:a16="http://schemas.microsoft.com/office/drawing/2014/main" id="{BCA19FD4-6E21-1408-0DE2-CBB4A5203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281" y="3423249"/>
            <a:ext cx="3437333" cy="342537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3357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1777CD61-B8A7-95B8-CD09-B589171253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4" t="13894" r="10104" b="26532"/>
          <a:stretch/>
        </p:blipFill>
        <p:spPr>
          <a:xfrm>
            <a:off x="32352" y="219880"/>
            <a:ext cx="3010764" cy="1365732"/>
          </a:xfrm>
          <a:prstGeom prst="rect">
            <a:avLst/>
          </a:prstGeom>
          <a:ln>
            <a:noFill/>
          </a:ln>
        </p:spPr>
      </p:pic>
      <p:pic>
        <p:nvPicPr>
          <p:cNvPr id="2" name="Image 1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93CD8F8D-CDFC-FADD-5B7B-821957BDE9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1" t="15936" r="10094" b="24275"/>
          <a:stretch/>
        </p:blipFill>
        <p:spPr>
          <a:xfrm>
            <a:off x="38503" y="1884534"/>
            <a:ext cx="2992832" cy="1370622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12D22644-9D5A-D42F-3EAC-807CB05466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7" t="12762" r="11284" b="23388"/>
          <a:stretch/>
        </p:blipFill>
        <p:spPr>
          <a:xfrm>
            <a:off x="37147" y="3527801"/>
            <a:ext cx="2962210" cy="1463745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AF10CD3D-78C5-00D3-9906-A1A49EC7E6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47" t="13820" r="11342" b="22688"/>
          <a:stretch/>
        </p:blipFill>
        <p:spPr>
          <a:xfrm>
            <a:off x="34771" y="5097117"/>
            <a:ext cx="2951444" cy="1455531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99CBD31C-CC63-2AC7-A296-4C69A66CEB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4" t="13894" r="10104" b="26532"/>
          <a:stretch/>
        </p:blipFill>
        <p:spPr>
          <a:xfrm>
            <a:off x="3031970" y="231975"/>
            <a:ext cx="3010764" cy="1365732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328D1849-67B0-3F7A-3617-50A155B964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1" t="15936" r="10094" b="24275"/>
          <a:stretch/>
        </p:blipFill>
        <p:spPr>
          <a:xfrm>
            <a:off x="3038121" y="1896629"/>
            <a:ext cx="2992832" cy="1370622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3B400513-C08D-A18E-8BC7-AE351A94F2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7" t="12762" r="11284" b="23388"/>
          <a:stretch/>
        </p:blipFill>
        <p:spPr>
          <a:xfrm>
            <a:off x="3036765" y="3539896"/>
            <a:ext cx="2962210" cy="1463745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F6529335-3704-DC58-9B88-1448E0CA4F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47" t="13820" r="11342" b="22688"/>
          <a:stretch/>
        </p:blipFill>
        <p:spPr>
          <a:xfrm>
            <a:off x="3034389" y="5109212"/>
            <a:ext cx="2951444" cy="1455531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B57A7D20-4446-CE0D-4E9C-711857B4FC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4" t="13894" r="10104" b="26532"/>
          <a:stretch/>
        </p:blipFill>
        <p:spPr>
          <a:xfrm>
            <a:off x="6079969" y="231974"/>
            <a:ext cx="3010764" cy="1365732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A4CA56D9-F40A-4D5F-4FFA-44C40A8DE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1" t="15936" r="10094" b="24275"/>
          <a:stretch/>
        </p:blipFill>
        <p:spPr>
          <a:xfrm>
            <a:off x="6086120" y="1896628"/>
            <a:ext cx="2992832" cy="1370622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E92B92E0-DC18-0D1B-EE79-601287269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7" t="12762" r="11284" b="23388"/>
          <a:stretch/>
        </p:blipFill>
        <p:spPr>
          <a:xfrm>
            <a:off x="6084764" y="3539895"/>
            <a:ext cx="2962210" cy="1463745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28626352-B9D5-E3FB-2032-DFD246ADAF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47" t="13820" r="11342" b="22688"/>
          <a:stretch/>
        </p:blipFill>
        <p:spPr>
          <a:xfrm>
            <a:off x="6082388" y="5109211"/>
            <a:ext cx="2951444" cy="1455531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D55D2507-282F-D15F-C594-E70582A3DB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44" t="13894" r="10104" b="26532"/>
          <a:stretch/>
        </p:blipFill>
        <p:spPr>
          <a:xfrm>
            <a:off x="9127968" y="231973"/>
            <a:ext cx="3010764" cy="1365732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5931BC3F-31FB-5D03-ACB9-681A79FF2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51" t="15936" r="10094" b="24275"/>
          <a:stretch/>
        </p:blipFill>
        <p:spPr>
          <a:xfrm>
            <a:off x="9134120" y="1896626"/>
            <a:ext cx="2992832" cy="1370622"/>
          </a:xfrm>
          <a:prstGeom prst="rect">
            <a:avLst/>
          </a:prstGeom>
          <a:ln>
            <a:noFill/>
          </a:ln>
        </p:spPr>
      </p:pic>
      <p:pic>
        <p:nvPicPr>
          <p:cNvPr id="28" name="Image 27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76DD92A5-20E7-E3A2-E3C2-C3CD6166E2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7" t="12762" r="11284" b="23388"/>
          <a:stretch/>
        </p:blipFill>
        <p:spPr>
          <a:xfrm>
            <a:off x="9132764" y="3539893"/>
            <a:ext cx="2962210" cy="1463745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nourriture, Restauration rapide, Snack, orange&#10;&#10;Description générée automatiquement">
            <a:extLst>
              <a:ext uri="{FF2B5EF4-FFF2-40B4-BE49-F238E27FC236}">
                <a16:creationId xmlns:a16="http://schemas.microsoft.com/office/drawing/2014/main" id="{AB257C5B-9DB8-343C-D358-098D5976A1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47" t="13820" r="11342" b="22688"/>
          <a:stretch/>
        </p:blipFill>
        <p:spPr>
          <a:xfrm>
            <a:off x="9130388" y="5109210"/>
            <a:ext cx="2951444" cy="145553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2338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7861FB61-9255-AC1A-AB69-7972E0756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" y="832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08DC0CAF-5E0F-1A17-2FD9-1FCC37986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280" y="831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AF2D7A1D-7262-C542-B9FB-BD7FE94AA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423" y="831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D4762949-CB7F-9E20-F316-5464A046E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469" y="830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29529DCD-FA49-B0BA-99F1-815219013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" y="1331307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2215F70D-F6DB-B203-95DE-F7E778B68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" y="2758544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C18BC9A0-FFB5-F7CB-A8E0-FF8E08B2C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1" y="4089019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F86D3496-AA18-F056-5428-96523CF8D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0" y="5419494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8A729BD1-C051-6FBF-BA7C-DCDD07F6B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279" y="1331306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DA48811D-0CDD-5FA3-E687-380B6C55F8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278" y="2661781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EDA90DC2-B5B9-8F58-0D30-9F082FFF39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5277" y="4089018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7227FEF8-CCC5-9D5D-AAAA-A6D7D065A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2514" y="5419493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36F67BA2-D856-98F1-65AB-20E1EBC4F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466" y="1331302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E8C3712C-594B-BD8F-4E76-EAFCB795B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418" y="1331301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4C176B21-50CF-A9AD-ABFB-EFF5CDFA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227" y="2661776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6670A960-3760-8269-7C29-0D1D6566C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464" y="3992251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6466141E-A9C1-A1CC-1745-38D27F27A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320" y="5419488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888E662E-8E78-F72F-8264-6DE5EA1D1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417" y="2661775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68C46BB3-28EC-9CFA-F0BF-C2B55EFE7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422" y="3992259"/>
            <a:ext cx="2914045" cy="1330326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cœur, clipart, chapeau, dessin humoristique&#10;&#10;Description générée automatiquement">
            <a:extLst>
              <a:ext uri="{FF2B5EF4-FFF2-40B4-BE49-F238E27FC236}">
                <a16:creationId xmlns:a16="http://schemas.microsoft.com/office/drawing/2014/main" id="{C6E18BDC-CB63-DB76-0CBF-1ADE10440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421" y="5322734"/>
            <a:ext cx="2914045" cy="133032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9340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2C1E155C-A6F0-B0AB-D587-8D65B78307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2948" y="151644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CCDC05B-DC74-C83C-EEED-FF541A990C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2947" y="1748215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BF53F0E-2499-B402-7F0D-37888BBE87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2947" y="3429453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5D9C423-8C06-5C72-46BD-A5F1E0D000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2946" y="5146976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23586C7-A94D-0AD5-4793-BBAD93098A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3050947" y="151643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B1AF30F-1019-BFB9-A05B-1F0E531F1D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6098946" y="151642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65234E1-BA95-515D-7B07-8854C181C4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9146945" y="151641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C8B72C9-1256-A3F4-5E66-48C40B6BC5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3050946" y="1748214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79CBBBC-1DB7-5B49-C16B-D05B3A450D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3050945" y="3429451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6DC57AE3-D0EF-A469-EFE6-A03BFAA1A3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3050944" y="5146974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1080BA16-0FCD-C2D1-6E42-4F02B7B31F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6098943" y="1590973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6A1D5EC-BCC1-0411-A93E-A902949159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9146943" y="1590973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CCA7E15-D67C-04BE-6955-B81F87D37C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6098942" y="3429448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E0F032D-851B-F91E-970C-A56A662DDF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6098941" y="5146971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FA925C0-ABA4-CB5C-9AC4-58AD2A0A56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9146940" y="3429446"/>
            <a:ext cx="2631432" cy="1439939"/>
          </a:xfrm>
          <a:prstGeom prst="rect">
            <a:avLst/>
          </a:prstGeom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2B9575F-800B-4B89-65B8-91B90AF06C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46" r="2283"/>
          <a:stretch/>
        </p:blipFill>
        <p:spPr>
          <a:xfrm>
            <a:off x="9146939" y="5146969"/>
            <a:ext cx="2631432" cy="143993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64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C2A145-4F50-C935-2A79-AB86B123BD3B}"/>
              </a:ext>
            </a:extLst>
          </p:cNvPr>
          <p:cNvSpPr txBox="1">
            <a:spLocks/>
          </p:cNvSpPr>
          <p:nvPr/>
        </p:nvSpPr>
        <p:spPr>
          <a:xfrm>
            <a:off x="232024" y="5589"/>
            <a:ext cx="3719902" cy="68527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800" b="1" dirty="0">
                <a:solidFill>
                  <a:srgbClr val="E95196"/>
                </a:solidFill>
                <a:latin typeface="Montserrat"/>
              </a:rPr>
              <a:t>Equipe 4 – Wraps</a:t>
            </a:r>
          </a:p>
          <a:p>
            <a:pPr marL="0" indent="0">
              <a:buNone/>
            </a:pPr>
            <a:endParaRPr lang="fr-FR" sz="1000" b="1" dirty="0">
              <a:solidFill>
                <a:srgbClr val="E95196"/>
              </a:solidFill>
              <a:latin typeface="Montserrat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 sans salade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 err="1">
                <a:latin typeface="Montserrat"/>
                <a:cs typeface="Calibri"/>
              </a:rPr>
              <a:t>Boeuf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 sans salade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 sans salade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 sans salade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 sans salade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 sans salade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 sans salade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Bœuf sans salade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 sans salade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cs typeface="Calibri"/>
              </a:rPr>
              <a:t>Poulet</a:t>
            </a:r>
            <a:endParaRPr lang="en-US" sz="1600" b="1" dirty="0">
              <a:latin typeface="Montserrat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 err="1">
                <a:latin typeface="Montserrat"/>
                <a:cs typeface="Calibri"/>
              </a:rPr>
              <a:t>Boeuf</a:t>
            </a:r>
            <a:r>
              <a:rPr lang="fr-FR" sz="1600" b="1" dirty="0">
                <a:latin typeface="Montserrat"/>
                <a:cs typeface="Calibri"/>
              </a:rPr>
              <a:t> sans salade</a:t>
            </a:r>
            <a:endParaRPr lang="en-US" sz="1600" b="1" dirty="0">
              <a:latin typeface="Montserrat"/>
              <a:cs typeface="Calibri"/>
            </a:endParaRPr>
          </a:p>
          <a:p>
            <a:pPr marL="0" indent="0">
              <a:buNone/>
            </a:pP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0" indent="0">
              <a:buNone/>
            </a:pPr>
            <a:endParaRPr lang="fr-FR" dirty="0">
              <a:latin typeface="Montserra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3726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18708673-1C01-2828-B892-A38E9C7E8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7" y="180219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E8C1EAC9-73E5-6959-179A-C82EF285A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6" y="1897742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AB8253EC-D5D8-92D7-0021-4E147CD6E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5" y="3675741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C32CA2F0-0A3C-C632-1AF4-70ACE7E29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4" y="5320692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A49D7C5B-6321-DCE1-C3F6-B578A0A8B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99" y="180218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D21EA2F9-8263-C3AD-B02A-42C76FCD8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97" y="1897741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8B78A564-860B-9AF9-9391-675611B7F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96" y="3675740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CE1261E2-709D-B8B1-A657-901F530E7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296" y="5320693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5498B712-C3D6-4C1C-0A0C-9A6DAE1C4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250" y="180217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B5D8E203-6C0E-1CBA-D430-C7DDAEC480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249" y="1897740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90E0D3E1-EE59-4D83-D46D-8D00DDB19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248" y="3675739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CDCD3A3A-38AD-BCF3-C042-B84070392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9247" y="5211833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1E103394-A00B-C296-1EEB-B07B605A8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202" y="180216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0158C030-D3DE-66FC-5DDA-1DD90E1BB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154" y="180215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C721BA98-5233-361C-1521-17DEB2CC9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106" y="180214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2A0B5B9C-C368-811B-FA7F-3B8376CCD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058" y="180213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4226B46D-E518-2D8F-F4B9-C703DC562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200" y="1897736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E219E8C4-7B3D-3BE4-E59A-3AC797D5F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199" y="3675735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284D85FE-5348-DB46-8B6E-EFC01F7FE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198" y="5320687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8D5B6DA9-2AF0-3DED-FD33-3A71D160FD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150" y="5320686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30AECE35-CC51-D12D-2E65-5F56A584C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102" y="5320685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223F53C5-4748-2417-17DA-4EBF7E32BA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053" y="5320684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0B2A6847-74AC-28BD-E269-3EE696A7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052" y="3675731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E7A98CBD-C2F8-1C0E-CED1-DAD2123AE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051" y="1897730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0DC24A58-DA3C-B1DC-F998-07FEDAED9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098" y="1897729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8" name="Image 27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52909C05-0BDD-6100-0A27-C6A2B33DFA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097" y="3675728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BA6EE75B-E0EA-CA42-343C-160433E70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144" y="3675727"/>
            <a:ext cx="1419782" cy="1538515"/>
          </a:xfrm>
          <a:prstGeom prst="rect">
            <a:avLst/>
          </a:prstGeom>
          <a:ln>
            <a:noFill/>
          </a:ln>
        </p:spPr>
      </p:pic>
      <p:pic>
        <p:nvPicPr>
          <p:cNvPr id="30" name="Image 29" descr="Une image contenant légume, produits, Aliments naturels, Cucumis&#10;&#10;Description générée automatiquement">
            <a:extLst>
              <a:ext uri="{FF2B5EF4-FFF2-40B4-BE49-F238E27FC236}">
                <a16:creationId xmlns:a16="http://schemas.microsoft.com/office/drawing/2014/main" id="{7D79B3C9-FC70-6548-B0FD-57E6E81FA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9143" y="1897726"/>
            <a:ext cx="1419782" cy="153851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1193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A84724E6-4EDB-AFF7-9670-FF0BD934B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" y="132670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98EE4C4F-B7CD-7575-B0C1-60C0F508E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" y="1847169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7CC1C10-62E5-1098-4036-274B08797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" y="519452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1B7038AC-2841-95F5-E129-B82995ED27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" y="3466417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900E7E99-A3B7-E7B8-0DD4-3789A5D7C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859" y="519452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66153F76-B0AD-1991-9D93-4214DAE11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358" y="5194524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AE710C9F-54AB-1BC5-03BE-0DB30925D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857" y="5194523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3C2ED235-67AA-39F7-0B77-9948B8AB7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56" y="5194522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1948064D-B3EB-017D-7C3F-2758E7A656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855" y="5194522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708178E-1497-8A4E-0B06-2E3D572CC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8354" y="5194521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93C30CF8-5195-2DB2-918E-5C9A302CE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858" y="3466417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722D8DDB-B958-D1C9-DD82-F589B233C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357" y="346641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4455CACE-C888-78F1-5E8A-F4AF5ABE1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856" y="346641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4D30BA2E-3753-FAD6-C152-79604FBA3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56" y="346641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64F225CC-F67A-434D-F41E-212A3D41C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855" y="346641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40E6DBC-3208-2A22-607C-84DE08BFD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8354" y="3466414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483A2DEB-B3C8-5D73-6AE1-6596B5ADF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859" y="1847169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A58C5DB5-36DF-B1F6-6E15-F13E8D249F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358" y="1847168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FD6CC683-76A8-AE96-CACD-BBFAF6A0D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857" y="1847167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0717BE13-8AD6-7695-70DE-311C7D4A9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56" y="184716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2EA9D658-2C5E-0938-3E06-0EA6DBDE3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856" y="184716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E342ACB0-8FE4-EDFE-17B6-D7678B346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8355" y="184716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F659CE70-5D3E-42F6-2000-64C276F0A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5858" y="132668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DB5978DB-FA14-14B2-F5E5-3EF131277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357" y="132667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92D65997-4A51-CD8E-1E40-83AC81DD8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856" y="132666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6939C31D-E224-863F-2C21-3B479DDD4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9355" y="13266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8" name="Image 27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0DB63772-2345-24B4-87F5-B6E0F34B5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3855" y="132665"/>
            <a:ext cx="1718583" cy="1578429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cercle, accessoire, bouchons d’oreilles&#10;&#10;Description générée automatiquement">
            <a:extLst>
              <a:ext uri="{FF2B5EF4-FFF2-40B4-BE49-F238E27FC236}">
                <a16:creationId xmlns:a16="http://schemas.microsoft.com/office/drawing/2014/main" id="{1301538A-3FE7-E895-21BB-10D77955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8354" y="132665"/>
            <a:ext cx="1718583" cy="157842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9398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C0731D0C-C95E-0821-027B-090D28197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" y="3628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2" name="Image 1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0B9C93F7-8249-9B89-C246-23345C8BE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" y="1709056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5231D7AA-9758-AA1E-387F-F596F1B92F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74" y="5095723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276C7FEC-16F7-00E3-93D2-E52524D88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170" y="3627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0BE4435C-C907-4D64-7155-3C4471E06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835" y="3626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191C7C18-030A-9375-AFBF-30FD43F81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5310" y="3625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8A5ED58A-8C40-06A2-A56A-FE3818352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-12022" y="3426579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0C06C941-3276-2503-6DB0-D185728AEE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3048073" y="5095722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455E2371-5D06-AEA3-30F4-1968418DD6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3060167" y="3426578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8C014DE0-FA4D-B467-580E-A1F8ECC19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265" y="1709055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80928602-4EAE-B1EB-51F6-DE6AF748C7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6434738" y="5095721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8BD34014-2DA8-7702-B1F9-25F6871421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6434737" y="3426577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68047B50-234E-D335-A336-A6F9E1033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835" y="1576006"/>
            <a:ext cx="2595034" cy="1850875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163E7C9E-48C1-3EE1-6C06-F6BDB8DA92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9543213" y="5095720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1A73E2CB-6828-15F7-8B76-3A41591EDE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467" b="9804"/>
          <a:stretch/>
        </p:blipFill>
        <p:spPr>
          <a:xfrm>
            <a:off x="9543212" y="3426576"/>
            <a:ext cx="2607160" cy="1669418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nourriture, petit pain, Cuisine américaine, Restauration rapide&#10;&#10;Description générée automatiquement">
            <a:extLst>
              <a:ext uri="{FF2B5EF4-FFF2-40B4-BE49-F238E27FC236}">
                <a16:creationId xmlns:a16="http://schemas.microsoft.com/office/drawing/2014/main" id="{01432634-6426-6B9A-F8DE-717ED58EE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5310" y="1576005"/>
            <a:ext cx="2595034" cy="185087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4115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FE3202CD-56F9-1BF4-B596-FA8CAADF8E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" t="6875" r="-717" b="-625"/>
          <a:stretch/>
        </p:blipFill>
        <p:spPr>
          <a:xfrm>
            <a:off x="6650" y="9072"/>
            <a:ext cx="3060146" cy="1825626"/>
          </a:xfrm>
          <a:prstGeom prst="rect">
            <a:avLst/>
          </a:prstGeom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F8CA241-2569-9216-06CE-A980336F1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26" y="1666117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979905D0-5714-81D4-5E1A-4094D5974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27" y="4907640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E694568B-5ED6-C350-FB0F-4E57AFE1A8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2" b="6832"/>
          <a:stretch/>
        </p:blipFill>
        <p:spPr>
          <a:xfrm>
            <a:off x="9068" y="3627964"/>
            <a:ext cx="3048000" cy="1509489"/>
          </a:xfrm>
          <a:prstGeom prst="rect">
            <a:avLst/>
          </a:prstGeom>
          <a:ln>
            <a:noFill/>
          </a:ln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DBEAF6FF-9BAB-C46A-1E4C-60974B60CF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" t="6875" r="-717" b="-625"/>
          <a:stretch/>
        </p:blipFill>
        <p:spPr>
          <a:xfrm>
            <a:off x="2885316" y="33262"/>
            <a:ext cx="3060146" cy="1825626"/>
          </a:xfrm>
          <a:prstGeom prst="rect">
            <a:avLst/>
          </a:prstGeom>
          <a:ln>
            <a:noFill/>
          </a:ln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DA4B703C-08A8-7EF9-C6B9-534B233DE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639" y="1690307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25DACCBE-C256-41DD-F7BE-D3B9FE9A9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5639" y="4931830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89A13C56-1CCD-0D8B-3D65-95E1180E32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2" b="6832"/>
          <a:stretch/>
        </p:blipFill>
        <p:spPr>
          <a:xfrm>
            <a:off x="2887734" y="3652154"/>
            <a:ext cx="3048000" cy="1509489"/>
          </a:xfrm>
          <a:prstGeom prst="rect">
            <a:avLst/>
          </a:prstGeom>
          <a:ln>
            <a:noFill/>
          </a:ln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70836A13-017B-A346-00B7-8AFAC2B913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" t="6875" r="-717" b="-625"/>
          <a:stretch/>
        </p:blipFill>
        <p:spPr>
          <a:xfrm>
            <a:off x="5800268" y="9071"/>
            <a:ext cx="3060146" cy="1825626"/>
          </a:xfrm>
          <a:prstGeom prst="rect">
            <a:avLst/>
          </a:prstGeom>
          <a:ln>
            <a:noFill/>
          </a:ln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CAA9BEC6-F404-F093-45A0-21DDF12D2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591" y="1666116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0F04E9C4-0D44-820C-085F-43253F2AF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591" y="4907639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FFBC61E4-D682-3EAF-B951-95FAA092A8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2" b="6832"/>
          <a:stretch/>
        </p:blipFill>
        <p:spPr>
          <a:xfrm>
            <a:off x="5802686" y="3627963"/>
            <a:ext cx="3048000" cy="1509489"/>
          </a:xfrm>
          <a:prstGeom prst="rect">
            <a:avLst/>
          </a:prstGeom>
          <a:ln>
            <a:noFill/>
          </a:ln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C895BFDA-EAA5-3E6B-8F66-52956FB274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" t="6875" r="-717" b="-625"/>
          <a:stretch/>
        </p:blipFill>
        <p:spPr>
          <a:xfrm>
            <a:off x="8884552" y="9070"/>
            <a:ext cx="3060146" cy="1825626"/>
          </a:xfrm>
          <a:prstGeom prst="rect">
            <a:avLst/>
          </a:prstGeom>
          <a:ln>
            <a:noFill/>
          </a:ln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119CFDAD-D18D-9C19-7711-29287328B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875" y="1666115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BC84BE84-6197-DA35-8808-B4C202AC6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875" y="4907638"/>
            <a:ext cx="3048000" cy="1947334"/>
          </a:xfrm>
          <a:prstGeom prst="rect">
            <a:avLst/>
          </a:prstGeom>
          <a:ln>
            <a:noFill/>
          </a:ln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2027FA6D-1A20-7675-CD34-E73724F7E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652" b="6832"/>
          <a:stretch/>
        </p:blipFill>
        <p:spPr>
          <a:xfrm>
            <a:off x="8886970" y="3627962"/>
            <a:ext cx="3048000" cy="150948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8370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6F8741BD-7033-3DE7-B422-E134EEA7D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2" y="232704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3" name="Image 2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5094046E-0290-8309-B642-CF14D8D838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3" y="1824739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3C3E01EC-D95E-A988-F731-AD8110487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4" y="3539238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DBE76A07-5677-7606-6938-3104E080A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5" y="5267345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336FFA7E-E63A-61D6-6294-EE737EF99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916" y="5267344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B9300D7A-68C9-01F4-4823-014E65488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917" y="3539237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A8B3A26A-2B58-520A-39A7-75D9D7935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918" y="1824738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AD6D4C61-D920-0020-7735-EF5302B0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919" y="232703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31AE598C-A5A5-539F-6D49-078093928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58" y="5240129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AC5DF7F1-95CC-46DE-A3EC-9708DBBED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2415" y="5267342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F64E92AD-8CCA-788A-EAF6-C6060E057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2415" y="3539234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D7BCC73A-3D0F-DF42-F34F-6AD5CD59D3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57" y="3512021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6AAFDC44-C263-F192-F42E-A618FDB56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60" y="1797523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90EE1CDD-B7D5-6B05-A220-803D48BF4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2417" y="1824736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B10EF25E-C310-E8D7-DC83-80A475713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2417" y="232700"/>
            <a:ext cx="2612572" cy="1480413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conception, illustration&#10;&#10;Description générée automatiquement">
            <a:extLst>
              <a:ext uri="{FF2B5EF4-FFF2-40B4-BE49-F238E27FC236}">
                <a16:creationId xmlns:a16="http://schemas.microsoft.com/office/drawing/2014/main" id="{5E8B8F8B-07B4-F56D-5BE9-48E86F957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59" y="205485"/>
            <a:ext cx="2612572" cy="148041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0695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E914398-69C3-F309-BB5E-538A0AC6E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151720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27D39FC1-CAE3-8F8F-1CEA-B71CDC472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28" y="151719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533D87F-C652-DF86-2B73-66004186D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094" y="151718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61949B3-F86B-DF73-5DEA-056D4B29F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760" y="151717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0905180-10FC-5B56-607D-2FDD26199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" y="1131433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DD77998-8FB0-16FA-F2C7-89B02FABB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27" y="1131432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63F904B-E4E7-1E35-A7D0-32D47750F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093" y="1131431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6147374-FB69-4F9E-8F62-B1C9F4F76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759" y="1131430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4729DAE-54AE-DB6C-3474-F5097D342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5" y="2062765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544E18F-779F-0DD2-191C-C05E96DB92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21" y="2062764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B96B7B9-0565-3555-23EC-861DA1D1B7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187" y="2062764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B0495D1-0F26-CAFE-9B05-C6BF1803D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853" y="2062762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0AFA6E8-E5CC-4C98-338E-DC856A81C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9" y="3006193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1E0DB2D-1AE1-D3E3-4B0B-E12673636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425" y="3006192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8835756-5B2B-E33E-EAEC-B5AB8CA07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091" y="3006192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11BCE73-17D7-401E-BB11-A11CF832AE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757" y="3006190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B00000D-6DE7-0826-CA65-67411F8EC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4" y="4034288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E5B84F-0F19-BEA7-B8DF-F96E67AEE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20" y="4034287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8BA05F3-4925-41F6-9609-25CC44BB4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186" y="4034287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0A2D8177-731E-3C80-95D8-FBFA6525E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852" y="4034285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AA14EA46-9295-E0C9-5671-81AAF0747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3" y="5062382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B6975C1-2E2F-CB13-45DC-A173CE401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19" y="5062381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CA9F3F8-610B-1FDF-F376-DE820371F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185" y="5062381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45337CB7-6FD6-0200-B315-E1706718D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851" y="5062379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A4BEDCB-822F-FDFF-4D13-8C3D0EF7C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7" y="6017905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E49D39F5-D157-A3C7-C346-029AE65EFE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613" y="6017904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672F4EB8-7DA3-997C-958D-142353CCF8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279" y="6017904"/>
            <a:ext cx="2875946" cy="671740"/>
          </a:xfrm>
          <a:prstGeom prst="rect">
            <a:avLst/>
          </a:prstGeom>
          <a:ln>
            <a:noFill/>
          </a:ln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BF9F56D6-DD80-2460-B826-0C08F82DA9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4945" y="6017902"/>
            <a:ext cx="2875946" cy="67174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234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AD60F32-19B8-03ED-C46F-52EB07AD4B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83" y="173642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D1F74711-A97E-44B5-93F7-D567C650E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249" y="173641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F155043-9FAF-EFB9-9615-3A39252BB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772" y="173640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5E8F3AD-3190-712C-8899-0B2C11C14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914" y="173639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4EF2703-0535-5814-313B-0FF3B6A92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274" y="1153355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E0FBF4B-27BD-9B00-78AC-109F606F8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058" y="1153354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2B45412-BABB-471E-FF50-21B5010F8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581" y="1153353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BED3E28-D7D6-84B8-A342-42668EF71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723" y="1153352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ED3AC07-0638-B5E2-CEE1-2A3408930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79" y="2145165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F024F8A-15E4-9D57-F42A-94ECF7A61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1153" y="2145164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A14F933-CF66-E51C-4FD5-7F6A3649A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8676" y="2145163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1B75A0B7-900C-28D4-6187-04218015E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818" y="2145162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9752F3D8-1119-EB51-6C14-1B5689F7B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370" y="3124878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AC350F2-8DE4-DA54-7E44-A7063A28C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962" y="3124877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5ABFAA9F-2223-D21E-DDF8-1C640D261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85" y="3124876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BFCF8CB-B602-1C13-C3C6-F8C5F48F5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627" y="3124875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400D864-3580-0E15-6380-3CFE86428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370" y="4092497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97ED8302-1F5A-F1E9-7815-05D510689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962" y="4092496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CA7BB3BD-51CC-60E8-9854-CC5C2D86D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485" y="4092495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4A055376-55DA-CADD-155B-C483F6982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3627" y="4092494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A7B0153A-02B4-55AA-E9AA-6C2B26A3C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275" y="5084307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92E173D9-93B4-C30F-4BA2-9847251709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057" y="5084306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B09110D5-D02C-4DB6-933B-31178DDBC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580" y="5084305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92E5A6A5-3F68-56BD-A5E3-25AE77D4A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5722" y="5084304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E1C0F701-B491-9065-5141-6261340738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466" y="6064020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EA4749A1-A774-6F17-A56F-A88173AC9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866" y="6064019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F55F8211-6D49-703D-0106-786A87284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389" y="6064018"/>
            <a:ext cx="2790825" cy="682323"/>
          </a:xfrm>
          <a:prstGeom prst="rect">
            <a:avLst/>
          </a:prstGeom>
          <a:ln>
            <a:noFill/>
          </a:ln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9DB5D08E-0B07-0B62-BC49-66EBD30F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1531" y="6064017"/>
            <a:ext cx="2790825" cy="68232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9231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ercle&#10;&#10;Description générée automatiquement">
            <a:extLst>
              <a:ext uri="{FF2B5EF4-FFF2-40B4-BE49-F238E27FC236}">
                <a16:creationId xmlns:a16="http://schemas.microsoft.com/office/drawing/2014/main" id="{75745318-111D-7CC0-3C5D-4C801EF5D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0" y="61914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" name="Image 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334CE95F-C4DD-CCEC-FD66-8D05E06F6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9" y="1817235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4" name="Image 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D5B7C875-FD51-15C4-37F0-88ECB2FA5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" y="5368698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3F29EFC-B10D-530C-0F8D-5FFE84A8E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8" y="3681413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cercle&#10;&#10;Description générée automatiquement">
            <a:extLst>
              <a:ext uri="{FF2B5EF4-FFF2-40B4-BE49-F238E27FC236}">
                <a16:creationId xmlns:a16="http://schemas.microsoft.com/office/drawing/2014/main" id="{04B805B6-4E7F-F771-49FE-E4A89BE7E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28" y="61913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65C785A-6B1B-C874-4C30-CC1B1832AE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27" y="1817234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1AC561E-1B13-306F-76FB-3439B6BC4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26" y="5368697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cercle&#10;&#10;Description générée automatiquement">
            <a:extLst>
              <a:ext uri="{FF2B5EF4-FFF2-40B4-BE49-F238E27FC236}">
                <a16:creationId xmlns:a16="http://schemas.microsoft.com/office/drawing/2014/main" id="{38517399-BB4F-C87E-D755-03E511DC4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26" y="368141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cercle&#10;&#10;Description générée automatiquement">
            <a:extLst>
              <a:ext uri="{FF2B5EF4-FFF2-40B4-BE49-F238E27FC236}">
                <a16:creationId xmlns:a16="http://schemas.microsoft.com/office/drawing/2014/main" id="{679774D2-0F8E-4505-E3DF-B3B1ACAA5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28" y="61913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cercle&#10;&#10;Description générée automatiquement">
            <a:extLst>
              <a:ext uri="{FF2B5EF4-FFF2-40B4-BE49-F238E27FC236}">
                <a16:creationId xmlns:a16="http://schemas.microsoft.com/office/drawing/2014/main" id="{00262BFC-6D67-2258-AE27-8C6D40168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27" y="1817234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820BCE3D-7A9D-AC46-373C-7A1C68DF7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26" y="5368697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cercle&#10;&#10;Description générée automatiquement">
            <a:extLst>
              <a:ext uri="{FF2B5EF4-FFF2-40B4-BE49-F238E27FC236}">
                <a16:creationId xmlns:a16="http://schemas.microsoft.com/office/drawing/2014/main" id="{D911F7DD-5A19-EB5A-E638-C82A1B1BF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826" y="368141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827327F3-AC58-14AB-798B-20001AA04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06" y="6191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285BD405-602E-AAD0-0908-007699CE8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05" y="1817233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cercle&#10;&#10;Description générée automatiquement">
            <a:extLst>
              <a:ext uri="{FF2B5EF4-FFF2-40B4-BE49-F238E27FC236}">
                <a16:creationId xmlns:a16="http://schemas.microsoft.com/office/drawing/2014/main" id="{7E5A1E4C-F21B-72C1-A542-757A863E5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04" y="5368696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cercle&#10;&#10;Description générée automatiquement">
            <a:extLst>
              <a:ext uri="{FF2B5EF4-FFF2-40B4-BE49-F238E27FC236}">
                <a16:creationId xmlns:a16="http://schemas.microsoft.com/office/drawing/2014/main" id="{A75BB989-063C-05B2-B73C-C7CE60B89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04" y="3681411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cercle&#10;&#10;Description générée automatiquement">
            <a:extLst>
              <a:ext uri="{FF2B5EF4-FFF2-40B4-BE49-F238E27FC236}">
                <a16:creationId xmlns:a16="http://schemas.microsoft.com/office/drawing/2014/main" id="{B92E9186-71E7-A3A3-9816-4F11C2ABFC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20" y="61911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cercle&#10;&#10;Description générée automatiquement">
            <a:extLst>
              <a:ext uri="{FF2B5EF4-FFF2-40B4-BE49-F238E27FC236}">
                <a16:creationId xmlns:a16="http://schemas.microsoft.com/office/drawing/2014/main" id="{062A6D79-DACD-050A-6928-5D97D4AD9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19" y="181723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cercle&#10;&#10;Description générée automatiquement">
            <a:extLst>
              <a:ext uri="{FF2B5EF4-FFF2-40B4-BE49-F238E27FC236}">
                <a16:creationId xmlns:a16="http://schemas.microsoft.com/office/drawing/2014/main" id="{D82D1B8A-EB09-6320-3B98-E7201883C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18" y="5368695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cercle&#10;&#10;Description générée automatiquement">
            <a:extLst>
              <a:ext uri="{FF2B5EF4-FFF2-40B4-BE49-F238E27FC236}">
                <a16:creationId xmlns:a16="http://schemas.microsoft.com/office/drawing/2014/main" id="{1589BB92-CEC8-DF60-ABA6-E1BC89800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18" y="3681410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cercle&#10;&#10;Description générée automatiquement">
            <a:extLst>
              <a:ext uri="{FF2B5EF4-FFF2-40B4-BE49-F238E27FC236}">
                <a16:creationId xmlns:a16="http://schemas.microsoft.com/office/drawing/2014/main" id="{69FD669B-B042-B302-B056-F42379204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684" y="75518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cercle&#10;&#10;Description générée automatiquement">
            <a:extLst>
              <a:ext uri="{FF2B5EF4-FFF2-40B4-BE49-F238E27FC236}">
                <a16:creationId xmlns:a16="http://schemas.microsoft.com/office/drawing/2014/main" id="{ADB6D3C9-43A2-BDA3-FB36-967576FC6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683" y="1830839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cercle&#10;&#10;Description générée automatiquement">
            <a:extLst>
              <a:ext uri="{FF2B5EF4-FFF2-40B4-BE49-F238E27FC236}">
                <a16:creationId xmlns:a16="http://schemas.microsoft.com/office/drawing/2014/main" id="{5E68A510-7EB6-2B7D-3820-073CA0F68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682" y="538230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cercle&#10;&#10;Description générée automatiquement">
            <a:extLst>
              <a:ext uri="{FF2B5EF4-FFF2-40B4-BE49-F238E27FC236}">
                <a16:creationId xmlns:a16="http://schemas.microsoft.com/office/drawing/2014/main" id="{CD3D69BD-7779-D9F8-35C1-15FAD1A3F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6682" y="3695017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cercle&#10;&#10;Description générée automatiquement">
            <a:extLst>
              <a:ext uri="{FF2B5EF4-FFF2-40B4-BE49-F238E27FC236}">
                <a16:creationId xmlns:a16="http://schemas.microsoft.com/office/drawing/2014/main" id="{E3E0582C-9137-8C14-2593-A1574BB81C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791" y="75518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cercle&#10;&#10;Description générée automatiquement">
            <a:extLst>
              <a:ext uri="{FF2B5EF4-FFF2-40B4-BE49-F238E27FC236}">
                <a16:creationId xmlns:a16="http://schemas.microsoft.com/office/drawing/2014/main" id="{3F2E183F-DCD0-C90F-73BE-7F0163F07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790" y="1830839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8" name="Image 27" descr="Une image contenant cercle&#10;&#10;Description générée automatiquement">
            <a:extLst>
              <a:ext uri="{FF2B5EF4-FFF2-40B4-BE49-F238E27FC236}">
                <a16:creationId xmlns:a16="http://schemas.microsoft.com/office/drawing/2014/main" id="{1F6F0F84-11CC-7D9D-0FED-CA20F4BF04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789" y="5382302"/>
            <a:ext cx="1959735" cy="1488622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cercle&#10;&#10;Description générée automatiquement">
            <a:extLst>
              <a:ext uri="{FF2B5EF4-FFF2-40B4-BE49-F238E27FC236}">
                <a16:creationId xmlns:a16="http://schemas.microsoft.com/office/drawing/2014/main" id="{806E0D66-71BF-4431-3458-2DA2EC47F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789" y="3695017"/>
            <a:ext cx="1959735" cy="148862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4931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8CC398DB-29D1-C75C-1073-C3D7DD550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91839" y="5112052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5" name="Image 4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0B581020-4A04-C657-A998-169EF68507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91838" y="179795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6" name="Image 5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9B804A98-0A12-1F3B-DCC1-35EB899481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91837" y="15300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7" name="Image 6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5FDCFD94-7861-D7F6-44DD-74E379E811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91837" y="347919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8" name="Image 7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3585F141-79FD-93DE-A5CF-D7C9A192F4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857743" y="5136242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9" name="Image 8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FF1F3B43-9AB5-5789-99FE-3695A984BD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857742" y="182214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0" name="Image 9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B38B264C-912C-98E3-BF07-39E642B7C3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857741" y="17719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1" name="Image 10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0D0D0AED-D64A-29AC-93A0-55D0714343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857741" y="350338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2" name="Image 11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C0EDAB95-6E29-5885-6680-86C6DEDAC3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3696218" y="5136242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3" name="Image 12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78A5E9A1-F6AD-579D-35F8-EFAB6E99AE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3696217" y="182214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4" name="Image 13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630519F3-CFAE-F66C-B438-2624A54E18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3696216" y="17719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5" name="Image 14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745DF120-1C25-BA3E-F2C4-1D70CC2470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3696216" y="350338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6" name="Image 15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9B06C980-7D9A-6C10-3CAC-BDFBC04446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5486312" y="5124145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7" name="Image 16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44844909-87C3-E048-AD5D-6BE3679D49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5486311" y="1810050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8" name="Image 17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B1F1439A-9A32-D7D5-150F-1DD114419D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5486310" y="16509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19" name="Image 18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004C9DC2-68E6-55D7-336B-D6F194CDD9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5486310" y="349128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0" name="Image 19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D801898D-13E8-333C-E416-0C59AAEADB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7240121" y="5124145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1" name="Image 20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66232B06-76E9-E670-B183-D3A383813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7240120" y="1810050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2" name="Image 21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0E1EF58A-C19F-4A86-B794-14D11C7245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7240119" y="16509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3" name="Image 22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EE5477A0-135E-02CE-B47A-C8DBA989D0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7240119" y="3491287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4" name="Image 23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EA8DC9F7-04C1-FE9B-88BA-E5D985733E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8921358" y="5099954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5" name="Image 24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752C8C6C-24C8-4B29-2B0E-32BBE616A5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8921357" y="1785859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6" name="Image 25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5EF3E97E-2710-282A-8EB8-2AAEE0708E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8933451" y="140906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7" name="Image 26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6A5889E3-D752-A524-2696-7C52E29BF1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8933451" y="3467096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8" name="Image 27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753D3DFE-29E3-EFF6-E9E4-30A25D7953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0578405" y="5124143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29" name="Image 28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03ECD44A-B464-77C3-AC05-F3AA43F5D7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0578404" y="1810048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30" name="Image 29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D936D68C-BB85-BB4A-6BBD-502085F23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0590498" y="165095"/>
            <a:ext cx="1508830" cy="1610870"/>
          </a:xfrm>
          <a:prstGeom prst="rect">
            <a:avLst/>
          </a:prstGeom>
          <a:ln>
            <a:noFill/>
          </a:ln>
        </p:spPr>
      </p:pic>
      <p:pic>
        <p:nvPicPr>
          <p:cNvPr id="31" name="Image 30" descr="Une image contenant légume, fruit, Aliments naturels, tomate&#10;&#10;Description générée automatiquement">
            <a:extLst>
              <a:ext uri="{FF2B5EF4-FFF2-40B4-BE49-F238E27FC236}">
                <a16:creationId xmlns:a16="http://schemas.microsoft.com/office/drawing/2014/main" id="{9AD6D755-1999-0A24-4A35-5F20AE14F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414" r="20202" b="9118"/>
          <a:stretch/>
        </p:blipFill>
        <p:spPr>
          <a:xfrm>
            <a:off x="10590498" y="3491285"/>
            <a:ext cx="1508830" cy="161087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61073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6744F6C-E050-1F2B-5810-E7515F2F7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4" y="378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9B1F7AC3-27D5-C809-9EAE-FC8B7F37B4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3" y="1717901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B9FE469-DB25-2177-BD32-8DC5885AE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2" y="5140852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292282F-2ECA-199F-F804-D95703EFD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21" y="3423327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3C33346-EDE2-3949-77F5-FF8E5DDC7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166" y="377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E28F1D2-B9CF-6B50-0DA5-7996829F9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165" y="1717901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473C9C6-B2B7-7C69-70C5-85D12415AF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164" y="5140852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EDBA720-BB4E-5871-2958-19B27511F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163" y="3423326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7BE159F-D88C-D1D2-1A14-E5205B967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499" y="376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EE9E907-2FE3-DDDC-152E-4C732C874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498" y="1717900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E4443D7-2979-144B-9F00-7943418C0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497" y="5140851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480D18E-A045-57B2-DFF4-63771C718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496" y="3423325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25FE70D1-CEC7-B2D6-A4C9-65C32EF0A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260" y="12470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39CD8A4-3E34-0F09-1D83-B629B1337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259" y="1729994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2C17A8FD-9687-A15D-C443-18D052E42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258" y="5152945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DFDAFF7-FB8A-A1A6-AFC1-C4D2E9C0A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4257" y="3435419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FD8D1CA2-C761-F6F4-B338-E0A104EC1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926" y="374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93366776-5651-B6A4-D7D8-6541E02F3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925" y="1717898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9B3D047-1AB6-38D6-C52C-00EAF83DE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924" y="5140849"/>
            <a:ext cx="2216906" cy="1716768"/>
          </a:xfrm>
          <a:prstGeom prst="rect">
            <a:avLst/>
          </a:prstGeom>
          <a:ln>
            <a:noFill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3C0581B0-3B74-057B-407D-49104C25D2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923" y="3423323"/>
            <a:ext cx="2216906" cy="171676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5962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5B2B444E-2D76-5B18-982F-CEA5B34B9F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8" y="168578"/>
            <a:ext cx="3864972" cy="666814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fr-FR" b="1" dirty="0">
                <a:solidFill>
                  <a:srgbClr val="E95196"/>
                </a:solidFill>
                <a:latin typeface="Montserrat"/>
              </a:rPr>
              <a:t>Equipe 5 – Burgers</a:t>
            </a:r>
            <a:endParaRPr lang="fr-FR" dirty="0"/>
          </a:p>
          <a:p>
            <a:pPr marL="0" indent="0">
              <a:buNone/>
            </a:pPr>
            <a:endParaRPr lang="fr-FR" sz="1100" b="1" dirty="0">
              <a:solidFill>
                <a:srgbClr val="E95196"/>
              </a:solidFill>
              <a:latin typeface="Montserrat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cornichon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salade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cornichon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  <a:endParaRPr lang="fr-FR" b="1" dirty="0">
              <a:latin typeface="Montserrat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 sans salade</a:t>
            </a:r>
            <a:endParaRPr lang="fr-FR" b="1" dirty="0">
              <a:latin typeface="Montserrat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 sans cornichon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Poulet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cs typeface="Calibri"/>
              </a:rPr>
              <a:t>Bœuf sans salade</a:t>
            </a:r>
          </a:p>
          <a:p>
            <a:pPr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  <a:p>
            <a:pPr>
              <a:buAutoNum type="arabicPeriod"/>
            </a:pPr>
            <a:endParaRPr lang="fr-FR" sz="1400" dirty="0">
              <a:latin typeface="Montserrat"/>
              <a:ea typeface="Calibri"/>
              <a:cs typeface="Calibri"/>
            </a:endParaRPr>
          </a:p>
          <a:p>
            <a:pPr marL="0" indent="0">
              <a:buNone/>
            </a:pPr>
            <a:endParaRPr lang="fr-FR" dirty="0">
              <a:latin typeface="Montserrat"/>
              <a:ea typeface="Calibri"/>
              <a:cs typeface="Calibri"/>
            </a:endParaRP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C31FC84E-A5F9-E079-612B-AB9B04D72F86}"/>
              </a:ext>
            </a:extLst>
          </p:cNvPr>
          <p:cNvSpPr txBox="1">
            <a:spLocks/>
          </p:cNvSpPr>
          <p:nvPr/>
        </p:nvSpPr>
        <p:spPr>
          <a:xfrm>
            <a:off x="4006419" y="163737"/>
            <a:ext cx="4189791" cy="68550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b="1" dirty="0">
                <a:solidFill>
                  <a:srgbClr val="E95196"/>
                </a:solidFill>
                <a:latin typeface="Montserrat"/>
              </a:rPr>
              <a:t>Equipe 6 - Croques</a:t>
            </a:r>
          </a:p>
          <a:p>
            <a:pPr marL="0" indent="0">
              <a:buNone/>
            </a:pPr>
            <a:endParaRPr lang="fr-FR" sz="1100" b="1" dirty="0">
              <a:solidFill>
                <a:srgbClr val="E95196"/>
              </a:solidFill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Thon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fr-FR" sz="1700" b="1" dirty="0">
                <a:latin typeface="Montserrat"/>
                <a:ea typeface="Calibri"/>
                <a:cs typeface="Calibri"/>
              </a:rPr>
              <a:t>Poulet</a:t>
            </a:r>
            <a:endParaRPr lang="en-US" sz="1700" b="1" dirty="0">
              <a:latin typeface="Montserrat"/>
              <a:ea typeface="Calibri"/>
              <a:cs typeface="Calibri"/>
            </a:endParaRPr>
          </a:p>
          <a:p>
            <a:pPr marL="0" indent="0">
              <a:buNone/>
            </a:pP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6F671E72-461A-C4D1-1BD4-C9C9067781F8}"/>
              </a:ext>
            </a:extLst>
          </p:cNvPr>
          <p:cNvSpPr txBox="1">
            <a:spLocks/>
          </p:cNvSpPr>
          <p:nvPr/>
        </p:nvSpPr>
        <p:spPr>
          <a:xfrm>
            <a:off x="7829656" y="163739"/>
            <a:ext cx="4189791" cy="656750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600" b="1" dirty="0">
                <a:solidFill>
                  <a:srgbClr val="E95196"/>
                </a:solidFill>
                <a:latin typeface="Montserrat"/>
              </a:rPr>
              <a:t>Equipe 7 – Paninis</a:t>
            </a:r>
          </a:p>
          <a:p>
            <a:endParaRPr lang="fr-FR" sz="1000" b="1" dirty="0">
              <a:solidFill>
                <a:srgbClr val="E95196"/>
              </a:solidFill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 sans olives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Thon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 sans tomates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lnSpc>
                <a:spcPct val="80000"/>
              </a:lnSpc>
              <a:spcBef>
                <a:spcPts val="1000"/>
              </a:spcBef>
              <a:buFont typeface="Arial" panose="020B0604020202020204" pitchFamily="34" charset="0"/>
              <a:buAutoNum type="arabicPeriod"/>
            </a:pPr>
            <a:r>
              <a:rPr lang="fr-FR" sz="1600" b="1" dirty="0">
                <a:latin typeface="Montserrat"/>
                <a:ea typeface="Calibri"/>
                <a:cs typeface="Calibri"/>
              </a:rPr>
              <a:t>Poulet</a:t>
            </a:r>
            <a:endParaRPr lang="en-US" sz="16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b="1" dirty="0">
              <a:latin typeface="Montserrat"/>
              <a:ea typeface="Calibri"/>
              <a:cs typeface="Calibri"/>
            </a:endParaRPr>
          </a:p>
          <a:p>
            <a:pPr marL="342900" indent="-342900">
              <a:buAutoNum type="arabicPeriod"/>
            </a:pPr>
            <a:endParaRPr lang="fr-FR" sz="1700" dirty="0">
              <a:latin typeface="Montserrat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7761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57238" y="181428"/>
            <a:ext cx="345681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Pain burger</a:t>
            </a:r>
            <a:endParaRPr lang="fr-FR" sz="4000">
              <a:latin typeface="Montserrat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84841DC-8AB1-C37D-C547-1E07167026FE}"/>
              </a:ext>
            </a:extLst>
          </p:cNvPr>
          <p:cNvSpPr txBox="1"/>
          <p:nvPr/>
        </p:nvSpPr>
        <p:spPr>
          <a:xfrm>
            <a:off x="157237" y="1318379"/>
            <a:ext cx="3456819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Wrap</a:t>
            </a:r>
            <a:endParaRPr lang="fr-FR" sz="1200" dirty="0">
              <a:latin typeface="Montserrat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8AF6A80-1294-E1AF-5179-350FB5435174}"/>
              </a:ext>
            </a:extLst>
          </p:cNvPr>
          <p:cNvSpPr txBox="1"/>
          <p:nvPr/>
        </p:nvSpPr>
        <p:spPr>
          <a:xfrm>
            <a:off x="157236" y="2564188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Pain de mie</a:t>
            </a:r>
            <a:endParaRPr lang="fr-FR" sz="1200" dirty="0">
              <a:latin typeface="Montserrat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D3705B3-3ACE-8572-8C69-CB5CDCE91074}"/>
              </a:ext>
            </a:extLst>
          </p:cNvPr>
          <p:cNvSpPr txBox="1"/>
          <p:nvPr/>
        </p:nvSpPr>
        <p:spPr>
          <a:xfrm>
            <a:off x="8877902" y="4971138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Ketchup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D5EB63-E03F-0755-E83D-8FC3BC04CCF9}"/>
              </a:ext>
            </a:extLst>
          </p:cNvPr>
          <p:cNvSpPr txBox="1"/>
          <p:nvPr/>
        </p:nvSpPr>
        <p:spPr>
          <a:xfrm>
            <a:off x="4197043" y="181423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Mayonnaise</a:t>
            </a:r>
            <a:endParaRPr lang="fr-FR" sz="1200" dirty="0">
              <a:latin typeface="Montserrat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392D950-8A73-AD39-5AC3-05FC07959CAC}"/>
              </a:ext>
            </a:extLst>
          </p:cNvPr>
          <p:cNvSpPr txBox="1"/>
          <p:nvPr/>
        </p:nvSpPr>
        <p:spPr>
          <a:xfrm>
            <a:off x="4197042" y="1330469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Cheddar</a:t>
            </a:r>
            <a:endParaRPr lang="fr-FR" sz="1200" dirty="0">
              <a:latin typeface="Montserrat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4C769AE-1A5B-D427-A715-BAA105BB37FE}"/>
              </a:ext>
            </a:extLst>
          </p:cNvPr>
          <p:cNvSpPr txBox="1"/>
          <p:nvPr/>
        </p:nvSpPr>
        <p:spPr>
          <a:xfrm>
            <a:off x="4197042" y="2576278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Emmental</a:t>
            </a:r>
            <a:endParaRPr lang="fr-FR" sz="1200" dirty="0">
              <a:latin typeface="Montserrat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CB35485-14E9-E577-977F-6982C90853F1}"/>
              </a:ext>
            </a:extLst>
          </p:cNvPr>
          <p:cNvSpPr txBox="1"/>
          <p:nvPr/>
        </p:nvSpPr>
        <p:spPr>
          <a:xfrm>
            <a:off x="157231" y="3773705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Bœuf</a:t>
            </a:r>
            <a:endParaRPr lang="fr-FR" sz="1200" dirty="0" err="1">
              <a:latin typeface="Montserrat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6C5298-94E8-2C91-5C05-07AF48430DBD}"/>
              </a:ext>
            </a:extLst>
          </p:cNvPr>
          <p:cNvSpPr txBox="1"/>
          <p:nvPr/>
        </p:nvSpPr>
        <p:spPr>
          <a:xfrm>
            <a:off x="157230" y="4959038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Poulet</a:t>
            </a:r>
            <a:endParaRPr lang="fr-FR" sz="1200" dirty="0">
              <a:latin typeface="Montserrat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2A28EA6-5E50-A2FC-316D-2FC528747EE6}"/>
              </a:ext>
            </a:extLst>
          </p:cNvPr>
          <p:cNvSpPr txBox="1"/>
          <p:nvPr/>
        </p:nvSpPr>
        <p:spPr>
          <a:xfrm>
            <a:off x="4197039" y="4971132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Cornichons</a:t>
            </a:r>
            <a:endParaRPr lang="fr-FR" sz="1200" dirty="0">
              <a:latin typeface="Montserrat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82C6414-4300-7B55-226A-3F5A2A6DA278}"/>
              </a:ext>
            </a:extLst>
          </p:cNvPr>
          <p:cNvSpPr txBox="1"/>
          <p:nvPr/>
        </p:nvSpPr>
        <p:spPr>
          <a:xfrm>
            <a:off x="8877895" y="181418"/>
            <a:ext cx="34931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Olives</a:t>
            </a:r>
            <a:endParaRPr lang="fr-FR" sz="1200" dirty="0">
              <a:latin typeface="Montserrat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61C615F-1C8F-62FC-FAAC-355D86535ECD}"/>
              </a:ext>
            </a:extLst>
          </p:cNvPr>
          <p:cNvSpPr txBox="1"/>
          <p:nvPr/>
        </p:nvSpPr>
        <p:spPr>
          <a:xfrm>
            <a:off x="8877894" y="1330465"/>
            <a:ext cx="34931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Thon</a:t>
            </a:r>
            <a:endParaRPr lang="fr-FR" sz="1200" dirty="0">
              <a:latin typeface="Montserrat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63F61BB-1367-C81A-6C28-4B4FAF80EB57}"/>
              </a:ext>
            </a:extLst>
          </p:cNvPr>
          <p:cNvSpPr txBox="1"/>
          <p:nvPr/>
        </p:nvSpPr>
        <p:spPr>
          <a:xfrm>
            <a:off x="8877893" y="2576274"/>
            <a:ext cx="349310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Tomates</a:t>
            </a:r>
            <a:endParaRPr lang="fr-FR" sz="1200" dirty="0">
              <a:latin typeface="Montserrat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CEC305A-DF6E-17A1-78A7-BB5B0478F7BC}"/>
              </a:ext>
            </a:extLst>
          </p:cNvPr>
          <p:cNvSpPr txBox="1"/>
          <p:nvPr/>
        </p:nvSpPr>
        <p:spPr>
          <a:xfrm>
            <a:off x="4197035" y="3773703"/>
            <a:ext cx="5295295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Tomates cerise</a:t>
            </a:r>
            <a:endParaRPr lang="fr-FR" sz="1200" dirty="0">
              <a:latin typeface="Montserrat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1A59E92-1FD9-38F3-D1C5-B9690DE1619C}"/>
              </a:ext>
            </a:extLst>
          </p:cNvPr>
          <p:cNvSpPr txBox="1"/>
          <p:nvPr/>
        </p:nvSpPr>
        <p:spPr>
          <a:xfrm>
            <a:off x="157229" y="6047608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Salade</a:t>
            </a:r>
            <a:endParaRPr lang="fr-FR" sz="1200" dirty="0">
              <a:latin typeface="Montserra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0802C56-552A-3C76-B164-DBF8D54E7982}"/>
              </a:ext>
            </a:extLst>
          </p:cNvPr>
          <p:cNvSpPr txBox="1"/>
          <p:nvPr/>
        </p:nvSpPr>
        <p:spPr>
          <a:xfrm>
            <a:off x="4197045" y="6047616"/>
            <a:ext cx="429139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4000" b="1" dirty="0">
                <a:latin typeface="Montserrat"/>
                <a:cs typeface="Calibri"/>
              </a:rPr>
              <a:t>Pain panini</a:t>
            </a:r>
            <a:endParaRPr lang="fr-FR" sz="1200" dirty="0"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191400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BB9A5D7A-D100-695D-DB40-DB713FD6E83C}"/>
              </a:ext>
            </a:extLst>
          </p:cNvPr>
          <p:cNvSpPr txBox="1"/>
          <p:nvPr/>
        </p:nvSpPr>
        <p:spPr>
          <a:xfrm>
            <a:off x="194109" y="70816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D7B96B5-72F7-351D-A77E-62745960C777}"/>
              </a:ext>
            </a:extLst>
          </p:cNvPr>
          <p:cNvSpPr txBox="1"/>
          <p:nvPr/>
        </p:nvSpPr>
        <p:spPr>
          <a:xfrm>
            <a:off x="194109" y="5417105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AE3B30B-1432-0F18-60F9-A019F441C8FA}"/>
              </a:ext>
            </a:extLst>
          </p:cNvPr>
          <p:cNvSpPr txBox="1"/>
          <p:nvPr/>
        </p:nvSpPr>
        <p:spPr>
          <a:xfrm>
            <a:off x="194107" y="1877492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3BCD071-FC69-6306-2B74-B46B8C45685D}"/>
              </a:ext>
            </a:extLst>
          </p:cNvPr>
          <p:cNvSpPr txBox="1"/>
          <p:nvPr/>
        </p:nvSpPr>
        <p:spPr>
          <a:xfrm>
            <a:off x="5122525" y="70814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1354F8D-AB53-AAD4-19FD-46AF09866029}"/>
              </a:ext>
            </a:extLst>
          </p:cNvPr>
          <p:cNvSpPr txBox="1"/>
          <p:nvPr/>
        </p:nvSpPr>
        <p:spPr>
          <a:xfrm>
            <a:off x="5122524" y="1877490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545EFA-682D-D0FA-8712-DB37B809BE16}"/>
              </a:ext>
            </a:extLst>
          </p:cNvPr>
          <p:cNvSpPr txBox="1"/>
          <p:nvPr/>
        </p:nvSpPr>
        <p:spPr>
          <a:xfrm>
            <a:off x="5122523" y="3684167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493F100-44A7-7483-6E89-CF8C8E5D5236}"/>
              </a:ext>
            </a:extLst>
          </p:cNvPr>
          <p:cNvSpPr txBox="1"/>
          <p:nvPr/>
        </p:nvSpPr>
        <p:spPr>
          <a:xfrm>
            <a:off x="194103" y="3684166"/>
            <a:ext cx="4931657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8800" b="1" dirty="0">
                <a:latin typeface="Montserrat"/>
                <a:cs typeface="Calibri"/>
              </a:rPr>
              <a:t>FOUR</a:t>
            </a:r>
            <a:endParaRPr lang="fr-FR" sz="8800"/>
          </a:p>
        </p:txBody>
      </p:sp>
    </p:spTree>
    <p:extLst>
      <p:ext uri="{BB962C8B-B14F-4D97-AF65-F5344CB8AC3E}">
        <p14:creationId xmlns:p14="http://schemas.microsoft.com/office/powerpoint/2010/main" val="2312460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2569271-D0A4-7B9A-BA80-1FF17671738F}"/>
              </a:ext>
            </a:extLst>
          </p:cNvPr>
          <p:cNvSpPr txBox="1"/>
          <p:nvPr/>
        </p:nvSpPr>
        <p:spPr>
          <a:xfrm>
            <a:off x="13071" y="-1"/>
            <a:ext cx="12139053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1 - Burgers 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799D9AB-1A46-34AE-B118-B7BE3854F2E6}"/>
              </a:ext>
            </a:extLst>
          </p:cNvPr>
          <p:cNvSpPr txBox="1"/>
          <p:nvPr/>
        </p:nvSpPr>
        <p:spPr>
          <a:xfrm>
            <a:off x="780" y="1797312"/>
            <a:ext cx="12139053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2 - Croques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8786F9-505D-87D1-6DF4-00C071F8D3CB}"/>
              </a:ext>
            </a:extLst>
          </p:cNvPr>
          <p:cNvSpPr txBox="1"/>
          <p:nvPr/>
        </p:nvSpPr>
        <p:spPr>
          <a:xfrm>
            <a:off x="25164" y="3629154"/>
            <a:ext cx="12139053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3 – Paninis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17D38C-745C-289F-14B0-890BC7F206F9}"/>
              </a:ext>
            </a:extLst>
          </p:cNvPr>
          <p:cNvSpPr txBox="1"/>
          <p:nvPr/>
        </p:nvSpPr>
        <p:spPr>
          <a:xfrm>
            <a:off x="25163" y="5352334"/>
            <a:ext cx="12139053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4 - Wraps</a:t>
            </a:r>
          </a:p>
        </p:txBody>
      </p:sp>
    </p:spTree>
    <p:extLst>
      <p:ext uri="{BB962C8B-B14F-4D97-AF65-F5344CB8AC3E}">
        <p14:creationId xmlns:p14="http://schemas.microsoft.com/office/powerpoint/2010/main" val="180390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2569271-D0A4-7B9A-BA80-1FF17671738F}"/>
              </a:ext>
            </a:extLst>
          </p:cNvPr>
          <p:cNvSpPr txBox="1"/>
          <p:nvPr/>
        </p:nvSpPr>
        <p:spPr>
          <a:xfrm>
            <a:off x="-11510" y="12290"/>
            <a:ext cx="12212795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5 - Burgers 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799D9AB-1A46-34AE-B118-B7BE3854F2E6}"/>
              </a:ext>
            </a:extLst>
          </p:cNvPr>
          <p:cNvSpPr txBox="1"/>
          <p:nvPr/>
        </p:nvSpPr>
        <p:spPr>
          <a:xfrm>
            <a:off x="-23801" y="1920215"/>
            <a:ext cx="12212795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6 - Croques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E8786F9-505D-87D1-6DF4-00C071F8D3CB}"/>
              </a:ext>
            </a:extLst>
          </p:cNvPr>
          <p:cNvSpPr txBox="1"/>
          <p:nvPr/>
        </p:nvSpPr>
        <p:spPr>
          <a:xfrm>
            <a:off x="-23998" y="3825799"/>
            <a:ext cx="12212795" cy="15081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sz="9200" b="1" dirty="0">
                <a:solidFill>
                  <a:srgbClr val="E95196"/>
                </a:solidFill>
                <a:latin typeface="Montserrat"/>
                <a:ea typeface="+mn-lt"/>
                <a:cs typeface="+mn-lt"/>
              </a:rPr>
              <a:t>Equipe 7 – Paninis</a:t>
            </a:r>
          </a:p>
        </p:txBody>
      </p:sp>
    </p:spTree>
    <p:extLst>
      <p:ext uri="{BB962C8B-B14F-4D97-AF65-F5344CB8AC3E}">
        <p14:creationId xmlns:p14="http://schemas.microsoft.com/office/powerpoint/2010/main" val="3602865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gde02142c77_0_277"/>
          <p:cNvSpPr/>
          <p:nvPr/>
        </p:nvSpPr>
        <p:spPr>
          <a:xfrm>
            <a:off x="695784" y="1170295"/>
            <a:ext cx="10800432" cy="5109424"/>
          </a:xfrm>
          <a:prstGeom prst="roundRect">
            <a:avLst>
              <a:gd name="adj" fmla="val 6637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Vous avez 18 commandes à livrer.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Vous ne pouvez déplacer les aliments qu'un par un sauf si vous les mettez dans une assiette.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Vous ne pouvez déplacer les assiettes qu'une par une.</a:t>
            </a:r>
            <a:endParaRPr lang="fr" sz="135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Vous pouvez mettre autant de commandes que souhaitées dans le four mais dès que celui-ci est enclenché vous ne pouvez plus rien retirer ou ajouter, sinon tout son contenu sera jeté.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Le four se déclenche grâce à un </a:t>
            </a:r>
            <a:r>
              <a:rPr lang="fr" sz="1350" dirty="0" err="1">
                <a:solidFill>
                  <a:schemeClr val="tx1"/>
                </a:solidFill>
                <a:latin typeface="Montserrat"/>
              </a:rPr>
              <a:t>timer</a:t>
            </a:r>
            <a:r>
              <a:rPr lang="fr" sz="1350" dirty="0">
                <a:solidFill>
                  <a:schemeClr val="tx1"/>
                </a:solidFill>
                <a:latin typeface="Montserrat"/>
              </a:rPr>
              <a:t> de 30 secondes, une fois celui-ci écoulé les commandes peuvent être sorties du four afin de les coller sur une assiette pour les livrer.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Pour qu'une commande soit prise en compte il faut que les aliments soient collés à l'aide de </a:t>
            </a:r>
            <a:r>
              <a:rPr lang="fr" sz="1350" dirty="0" err="1">
                <a:solidFill>
                  <a:schemeClr val="tx1"/>
                </a:solidFill>
                <a:latin typeface="Montserrat"/>
              </a:rPr>
              <a:t>patafix</a:t>
            </a:r>
            <a:r>
              <a:rPr lang="fr" sz="1350" dirty="0">
                <a:solidFill>
                  <a:schemeClr val="tx1"/>
                </a:solidFill>
                <a:latin typeface="Montserrat"/>
              </a:rPr>
              <a:t> sur une assiette après le passage au four (pas d'ordre précis pour le collage) et que l'assiette soit déposée dans l'espace de livraison prévu.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Lorsqu'une assiette est déposée dans l'espace livraison elle ne peut plus être touchée.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AutoNum type="arabicPeriod"/>
            </a:pPr>
            <a:r>
              <a:rPr lang="fr" sz="1350" dirty="0">
                <a:solidFill>
                  <a:schemeClr val="tx1"/>
                </a:solidFill>
                <a:latin typeface="Montserrat"/>
              </a:rPr>
              <a:t>Si une commande nécessite un aliment qui n'est plus en stock les équipes ne peuvent pas la livrer sauf si une directive leur a été donnée pour les aliments au stock nul.</a:t>
            </a:r>
          </a:p>
          <a:p>
            <a:pPr marL="342900" indent="-342900">
              <a:lnSpc>
                <a:spcPct val="114999"/>
              </a:lnSpc>
              <a:buAutoNum type="arabicPeriod"/>
            </a:pPr>
            <a:endParaRPr lang="fr" sz="1350" b="1" dirty="0">
              <a:solidFill>
                <a:srgbClr val="E95196"/>
              </a:solidFill>
              <a:latin typeface="Montserrat"/>
            </a:endParaRPr>
          </a:p>
          <a:p>
            <a:pPr>
              <a:lnSpc>
                <a:spcPct val="114999"/>
              </a:lnSpc>
            </a:pPr>
            <a:endParaRPr lang="fr" sz="1350" b="1" dirty="0">
              <a:latin typeface="Montserrat"/>
              <a:ea typeface="Montserrat"/>
              <a:cs typeface="Montserrat"/>
            </a:endParaRPr>
          </a:p>
        </p:txBody>
      </p:sp>
      <p:sp>
        <p:nvSpPr>
          <p:cNvPr id="1833" name="Google Shape;1833;gde02142c77_0_277"/>
          <p:cNvSpPr txBox="1"/>
          <p:nvPr/>
        </p:nvSpPr>
        <p:spPr>
          <a:xfrm>
            <a:off x="996350" y="186395"/>
            <a:ext cx="676600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Règles</a:t>
            </a:r>
          </a:p>
        </p:txBody>
      </p:sp>
    </p:spTree>
    <p:extLst>
      <p:ext uri="{BB962C8B-B14F-4D97-AF65-F5344CB8AC3E}">
        <p14:creationId xmlns:p14="http://schemas.microsoft.com/office/powerpoint/2010/main" val="3903135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Google Shape;1831;gde02142c77_0_277"/>
          <p:cNvSpPr/>
          <p:nvPr/>
        </p:nvSpPr>
        <p:spPr>
          <a:xfrm>
            <a:off x="695784" y="1699840"/>
            <a:ext cx="10800432" cy="3458320"/>
          </a:xfrm>
          <a:prstGeom prst="roundRect">
            <a:avLst>
              <a:gd name="adj" fmla="val 9226"/>
            </a:avLst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 prioritaire avec tous les ingrédients &gt;</a:t>
            </a:r>
            <a:r>
              <a:rPr lang="fr" sz="1550" b="1" dirty="0">
                <a:solidFill>
                  <a:schemeClr val="tx1"/>
                </a:solidFill>
                <a:latin typeface="Montserrat"/>
              </a:rPr>
              <a:t> 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 15 points</a:t>
            </a:r>
          </a:p>
          <a:p>
            <a:pPr marL="342900" indent="-342900">
              <a:lnSpc>
                <a:spcPct val="114999"/>
              </a:lnSpc>
              <a:buChar char="•"/>
            </a:pP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 prioritaire avec un ou plusieurs ingrédients substitués &gt;</a:t>
            </a:r>
            <a:r>
              <a:rPr lang="fr" sz="1550" b="1" dirty="0">
                <a:solidFill>
                  <a:schemeClr val="tx1"/>
                </a:solidFill>
                <a:latin typeface="Montserrat"/>
              </a:rPr>
              <a:t> 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8 points</a:t>
            </a:r>
          </a:p>
          <a:p>
            <a:pPr marL="342900" indent="-342900">
              <a:lnSpc>
                <a:spcPct val="114999"/>
              </a:lnSpc>
              <a:buChar char="•"/>
            </a:pP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 prioritaire avec un ou plusieurs ingrédients manquants &gt; 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6 points</a:t>
            </a: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 non prioritaire avec tous les ingrédients &gt; 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3 points</a:t>
            </a:r>
          </a:p>
          <a:p>
            <a:pPr marL="342900" indent="-342900">
              <a:lnSpc>
                <a:spcPct val="114999"/>
              </a:lnSpc>
              <a:buChar char="•"/>
            </a:pP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 non prioritaire avec un ou plusieurs ingrédients substitués &gt; 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2 points</a:t>
            </a:r>
          </a:p>
          <a:p>
            <a:pPr marL="342900" indent="-342900">
              <a:lnSpc>
                <a:spcPct val="114999"/>
              </a:lnSpc>
              <a:buChar char="•"/>
            </a:pPr>
            <a:endParaRPr lang="fr" sz="1550" dirty="0">
              <a:solidFill>
                <a:schemeClr val="tx1"/>
              </a:solidFill>
              <a:latin typeface="Montserrat"/>
            </a:endParaRPr>
          </a:p>
          <a:p>
            <a:pPr marL="342900" indent="-342900">
              <a:lnSpc>
                <a:spcPct val="114999"/>
              </a:lnSpc>
              <a:buChar char="•"/>
            </a:pPr>
            <a:r>
              <a:rPr lang="fr" sz="1550" dirty="0">
                <a:solidFill>
                  <a:schemeClr val="tx1"/>
                </a:solidFill>
                <a:latin typeface="Montserrat"/>
              </a:rPr>
              <a:t>1 plat livré non prioritaire avec un ou plusieurs ingrédients manquants &gt;</a:t>
            </a:r>
            <a:r>
              <a:rPr lang="fr" sz="1550" b="1" dirty="0">
                <a:solidFill>
                  <a:srgbClr val="E95196"/>
                </a:solidFill>
                <a:latin typeface="Montserrat"/>
              </a:rPr>
              <a:t> 1 point</a:t>
            </a:r>
          </a:p>
        </p:txBody>
      </p:sp>
      <p:sp>
        <p:nvSpPr>
          <p:cNvPr id="2" name="Google Shape;1833;gde02142c77_0_277">
            <a:extLst>
              <a:ext uri="{FF2B5EF4-FFF2-40B4-BE49-F238E27FC236}">
                <a16:creationId xmlns:a16="http://schemas.microsoft.com/office/drawing/2014/main" id="{669372D6-D85D-E5D3-BA37-C388A867D02C}"/>
              </a:ext>
            </a:extLst>
          </p:cNvPr>
          <p:cNvSpPr txBox="1"/>
          <p:nvPr/>
        </p:nvSpPr>
        <p:spPr>
          <a:xfrm>
            <a:off x="996350" y="186395"/>
            <a:ext cx="6766000" cy="88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" sz="3200" b="1" dirty="0">
                <a:solidFill>
                  <a:srgbClr val="666666"/>
                </a:solidFill>
                <a:latin typeface="Montserrat ExtraBold"/>
                <a:ea typeface="Lato Black"/>
                <a:cs typeface="Lato Black"/>
              </a:rPr>
              <a:t>Barème de points</a:t>
            </a:r>
          </a:p>
        </p:txBody>
      </p:sp>
    </p:spTree>
    <p:extLst>
      <p:ext uri="{BB962C8B-B14F-4D97-AF65-F5344CB8AC3E}">
        <p14:creationId xmlns:p14="http://schemas.microsoft.com/office/powerpoint/2010/main" val="36644813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31972a3-4579-4da1-b74f-0d78c534f0e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442C1C340D27E48AAB2CADF16701A83" ma:contentTypeVersion="10" ma:contentTypeDescription="Crée un document." ma:contentTypeScope="" ma:versionID="e3500ace612045b9b24ae18e9022bf8a">
  <xsd:schema xmlns:xsd="http://www.w3.org/2001/XMLSchema" xmlns:xs="http://www.w3.org/2001/XMLSchema" xmlns:p="http://schemas.microsoft.com/office/2006/metadata/properties" xmlns:ns2="c31972a3-4579-4da1-b74f-0d78c534f0ed" targetNamespace="http://schemas.microsoft.com/office/2006/metadata/properties" ma:root="true" ma:fieldsID="2a136b65800aca5693fedb007cfcec02" ns2:_="">
    <xsd:import namespace="c31972a3-4579-4da1-b74f-0d78c534f0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972a3-4579-4da1-b74f-0d78c534f0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alises d’images" ma:readOnly="false" ma:fieldId="{5cf76f15-5ced-4ddc-b409-7134ff3c332f}" ma:taxonomyMulti="true" ma:sspId="24c4bdcc-efcb-42f0-8cb1-d07d38d7edf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F1DB6A-850E-4E69-82C7-78675FA3F06E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c31972a3-4579-4da1-b74f-0d78c534f0ed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A4139BF-7E1E-4FFE-8F45-0CB66176A69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3048D5-4D30-41E3-8CBB-10B8FDFA0C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1972a3-4579-4da1-b74f-0d78c534f0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625</Words>
  <Application>Microsoft Macintosh PowerPoint</Application>
  <PresentationFormat>Grand écran</PresentationFormat>
  <Paragraphs>210</Paragraphs>
  <Slides>29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Aptos</vt:lpstr>
      <vt:lpstr>Aptos Display</vt:lpstr>
      <vt:lpstr>Arial</vt:lpstr>
      <vt:lpstr>Calibri</vt:lpstr>
      <vt:lpstr>Montserrat</vt:lpstr>
      <vt:lpstr>Montserrat ExtraBold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>Milena PICHON</cp:lastModifiedBy>
  <cp:revision>1749</cp:revision>
  <dcterms:created xsi:type="dcterms:W3CDTF">2024-05-14T14:34:08Z</dcterms:created>
  <dcterms:modified xsi:type="dcterms:W3CDTF">2025-01-03T10:26:00Z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0x0101003442C1C340D27E48AAB2CADF16701A83</vt:lpwstr>
  </property>
  <property fmtid="{D5CDD505-2E9C-101B-9397-08002B2CF9AE}" pid="3" name="Order">
    <vt:r8>1342700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